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8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2"/>
    <p:restoredTop sz="94685"/>
  </p:normalViewPr>
  <p:slideViewPr>
    <p:cSldViewPr snapToGrid="0" snapToObjects="1">
      <p:cViewPr>
        <p:scale>
          <a:sx n="107" d="100"/>
          <a:sy n="107" d="100"/>
        </p:scale>
        <p:origin x="2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BE70-4BC0-064E-B746-30DCF43DDBBE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24378" y="2162864"/>
            <a:ext cx="1229895" cy="1136316"/>
          </a:xfrm>
          <a:prstGeom prst="ellipse">
            <a:avLst/>
          </a:prstGeom>
          <a:solidFill>
            <a:srgbClr val="FF873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25431" y="2537180"/>
            <a:ext cx="414421" cy="414421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0053" y="4479849"/>
            <a:ext cx="1483894" cy="1428173"/>
          </a:xfrm>
          <a:prstGeom prst="ellipse">
            <a:avLst/>
          </a:prstGeom>
          <a:solidFill>
            <a:srgbClr val="FF873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4851" y="4916513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98819" y="4751803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51508" y="5474426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0726" y="5177609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90915" y="4995798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61771" y="5344963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54031" y="5140178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08554" y="5591059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2"/>
          <p:cNvSpPr/>
          <p:nvPr/>
        </p:nvSpPr>
        <p:spPr>
          <a:xfrm>
            <a:off x="2136942" y="890646"/>
            <a:ext cx="2008412" cy="527269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25" name="Textfeld 26"/>
          <p:cNvSpPr txBox="1"/>
          <p:nvPr/>
        </p:nvSpPr>
        <p:spPr>
          <a:xfrm>
            <a:off x="730059" y="1617529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scatterer</a:t>
            </a:r>
            <a:endParaRPr lang="en-US" dirty="0"/>
          </a:p>
        </p:txBody>
      </p:sp>
      <p:sp>
        <p:nvSpPr>
          <p:cNvPr id="26" name="Textfeld 27"/>
          <p:cNvSpPr txBox="1"/>
          <p:nvPr/>
        </p:nvSpPr>
        <p:spPr>
          <a:xfrm>
            <a:off x="671133" y="4083747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 </a:t>
            </a:r>
            <a:r>
              <a:rPr lang="en-US" dirty="0" err="1" smtClean="0"/>
              <a:t>scatterers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385" y="973844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Core-shell types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824378" y="7206138"/>
            <a:ext cx="1359569" cy="1383876"/>
          </a:xfrm>
          <a:prstGeom prst="ellipse">
            <a:avLst/>
          </a:prstGeom>
          <a:solidFill>
            <a:srgbClr val="FF873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4590" y="6590105"/>
            <a:ext cx="16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scatterers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3478" y="973844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Diffraction patterns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35" y="1600843"/>
            <a:ext cx="4080593" cy="25503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35" y="4071874"/>
            <a:ext cx="4009523" cy="2505952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202571" y="7645639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95207" y="758787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71824" y="795878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8768" y="81541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7975" y="819987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578224" y="7875216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88371" y="778615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35511" y="824559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04162" y="8108435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480768" y="837857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76210" y="7573667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93606" y="7853567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02308" y="817701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59133" y="776329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62374" y="746127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23943" y="7435071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90649" y="802178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964438" y="797606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28213" y="8260179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58370" y="776329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670333" y="809151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322754" y="8062716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531568" y="76969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683968" y="78493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836368" y="80017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988768" y="81541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669662" y="761696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49488" y="737628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87866" y="782649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6879" y="8039856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92868" y="761073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56852" y="748906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53510" y="769135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69123" y="840650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48024" y="8429367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86711" y="8332859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35" y="6662690"/>
            <a:ext cx="4047716" cy="25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14</cp:revision>
  <cp:lastPrinted>2016-12-22T16:16:16Z</cp:lastPrinted>
  <dcterms:created xsi:type="dcterms:W3CDTF">2016-12-07T21:50:03Z</dcterms:created>
  <dcterms:modified xsi:type="dcterms:W3CDTF">2016-12-22T16:20:40Z</dcterms:modified>
</cp:coreProperties>
</file>