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FF7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EA3C-46B9-5545-8EB5-51C460DAFBA2}" type="datetimeFigureOut">
              <a:rPr lang="de-DE" smtClean="0"/>
              <a:t>21.12.16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A8F4-9AB8-DB43-A415-EECAE40B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4250" y="0"/>
            <a:ext cx="6491688" cy="6675284"/>
            <a:chOff x="964250" y="0"/>
            <a:chExt cx="6491688" cy="6675284"/>
          </a:xfrm>
        </p:grpSpPr>
        <p:pic>
          <p:nvPicPr>
            <p:cNvPr id="4" name="Bild 3" descr="Unbenan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516" y="0"/>
              <a:ext cx="6083467" cy="617768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5020798" y="2585186"/>
              <a:ext cx="209354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Average signal</a:t>
              </a:r>
            </a:p>
            <a:p>
              <a:endParaRPr lang="en-US" dirty="0">
                <a:solidFill>
                  <a:srgbClr val="FF790A"/>
                </a:solidFill>
              </a:endParaRPr>
            </a:p>
            <a:p>
              <a:r>
                <a:rPr lang="en-US" dirty="0" smtClean="0">
                  <a:solidFill>
                    <a:srgbClr val="FF790A"/>
                  </a:solidFill>
                </a:rPr>
                <a:t>Orange:</a:t>
              </a:r>
            </a:p>
            <a:p>
              <a:r>
                <a:rPr lang="en-US" dirty="0" smtClean="0"/>
                <a:t>Kick at </a:t>
              </a:r>
              <a:r>
                <a:rPr lang="en-US" dirty="0" err="1" smtClean="0"/>
                <a:t>undulator</a:t>
              </a:r>
              <a:r>
                <a:rPr lang="en-US" dirty="0" smtClean="0"/>
                <a:t> 18</a:t>
              </a:r>
            </a:p>
            <a:p>
              <a:r>
                <a:rPr lang="en-US" dirty="0" smtClean="0"/>
                <a:t>FWHM: 179 </a:t>
              </a:r>
              <a:r>
                <a:rPr lang="en-US" dirty="0" err="1" smtClean="0"/>
                <a:t>meV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 smtClean="0">
                  <a:solidFill>
                    <a:srgbClr val="003CFF"/>
                  </a:solidFill>
                </a:rPr>
                <a:t>Blue:</a:t>
              </a:r>
            </a:p>
            <a:p>
              <a:r>
                <a:rPr lang="en-US" dirty="0" smtClean="0"/>
                <a:t>Kick at </a:t>
              </a:r>
              <a:r>
                <a:rPr lang="en-US" dirty="0" err="1" smtClean="0"/>
                <a:t>Undulator</a:t>
              </a:r>
              <a:r>
                <a:rPr lang="en-US" dirty="0" smtClean="0"/>
                <a:t> 20</a:t>
              </a:r>
            </a:p>
            <a:p>
              <a:r>
                <a:rPr lang="en-US" dirty="0" smtClean="0"/>
                <a:t>FWHM: 199 </a:t>
              </a:r>
              <a:r>
                <a:rPr lang="en-US" dirty="0" err="1" smtClean="0"/>
                <a:t>meV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745024" y="5950910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508.5</a:t>
              </a:r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380784" y="5950910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148916" y="5950910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515.5</a:t>
              </a:r>
              <a:endParaRPr lang="en-US" dirty="0"/>
            </a:p>
          </p:txBody>
        </p:sp>
        <p:sp>
          <p:nvSpPr>
            <p:cNvPr id="9" name="Textfeld 8"/>
            <p:cNvSpPr txBox="1"/>
            <p:nvPr/>
          </p:nvSpPr>
          <p:spPr>
            <a:xfrm rot="16200000">
              <a:off x="62721" y="3099233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Intensity in </a:t>
              </a:r>
              <a:r>
                <a:rPr lang="en-US" dirty="0" err="1" smtClean="0"/>
                <a:t>arb</a:t>
              </a:r>
              <a:r>
                <a:rPr lang="en-US" dirty="0" smtClean="0"/>
                <a:t>. units</a:t>
              </a:r>
              <a:endParaRPr lang="en-US" dirty="0"/>
            </a:p>
          </p:txBody>
        </p:sp>
        <p:pic>
          <p:nvPicPr>
            <p:cNvPr id="10" name="Bild 9" descr="single-shot-seeded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89" y="313232"/>
              <a:ext cx="2949608" cy="1884472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1799315" y="619847"/>
              <a:ext cx="122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Single shot</a:t>
              </a:r>
              <a:endParaRPr lang="en-US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893423" y="2055069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512</a:t>
              </a:r>
              <a:endParaRPr lang="de-DE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959003" y="2046989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508.5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487308" y="2055069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515.5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528762" y="6305952"/>
              <a:ext cx="208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Photon energy in </a:t>
              </a:r>
              <a:r>
                <a:rPr lang="en-US" dirty="0" err="1" smtClean="0"/>
                <a:t>eV</a:t>
              </a:r>
              <a:endParaRPr lang="en-US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077262" y="2309812"/>
              <a:ext cx="208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Photon energy in </a:t>
              </a:r>
              <a:r>
                <a:rPr lang="en-US" dirty="0" err="1" smtClean="0"/>
                <a:t>eV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71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Bucher</dc:creator>
  <cp:lastModifiedBy>TU-Pseudonym 4960107250839587</cp:lastModifiedBy>
  <cp:revision>3</cp:revision>
  <dcterms:created xsi:type="dcterms:W3CDTF">2016-08-04T22:36:46Z</dcterms:created>
  <dcterms:modified xsi:type="dcterms:W3CDTF">2016-12-21T19:53:42Z</dcterms:modified>
</cp:coreProperties>
</file>