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FB03-745E-4E41-8ABA-E3A534DF527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040526" y="677182"/>
            <a:ext cx="10594428" cy="4043435"/>
            <a:chOff x="1040526" y="677182"/>
            <a:chExt cx="10594428" cy="404343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40526" y="4214649"/>
              <a:ext cx="10594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50124" y="1208690"/>
              <a:ext cx="0" cy="30059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138132" y="1208690"/>
              <a:ext cx="2943" cy="30059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61241" y="714703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Fiducial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4551" y="677182"/>
              <a:ext cx="82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EC 140</a:t>
              </a: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890234" y="1208690"/>
              <a:ext cx="0" cy="30059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650124" y="3037490"/>
              <a:ext cx="24909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78841" y="2526269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REF</a:t>
              </a:r>
              <a:r>
                <a:rPr lang="en-US" dirty="0" smtClean="0"/>
                <a:t>=100,000 ns</a:t>
              </a:r>
              <a:endParaRPr lang="en-US" baseline="-250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50124" y="3668110"/>
              <a:ext cx="82401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60579" y="3289739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AMO</a:t>
              </a:r>
              <a:r>
                <a:rPr lang="en-US" dirty="0" smtClean="0"/>
                <a:t>=893,000 ns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41075" y="2270234"/>
              <a:ext cx="32371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378263" y="2270235"/>
              <a:ext cx="2511971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80994" y="1849824"/>
              <a:ext cx="477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des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61131" y="1845305"/>
              <a:ext cx="116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</a:t>
              </a:r>
              <a:r>
                <a:rPr lang="en-US" baseline="-25000" smtClean="0"/>
                <a:t>gas</a:t>
              </a:r>
              <a:r>
                <a:rPr lang="en-US" baseline="-25000" dirty="0" smtClean="0"/>
                <a:t> flight time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71269" y="714703"/>
              <a:ext cx="2037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Beam </a:t>
              </a:r>
              <a:r>
                <a:rPr lang="en-US" smtClean="0"/>
                <a:t>in instrument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41876" y="435128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5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2</cp:revision>
  <dcterms:created xsi:type="dcterms:W3CDTF">2016-10-28T03:24:09Z</dcterms:created>
  <dcterms:modified xsi:type="dcterms:W3CDTF">2016-10-28T03:38:05Z</dcterms:modified>
</cp:coreProperties>
</file>