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7"/>
    <p:restoredTop sz="94679"/>
  </p:normalViewPr>
  <p:slideViewPr>
    <p:cSldViewPr snapToGrid="0" snapToObjects="1">
      <p:cViewPr varScale="1">
        <p:scale>
          <a:sx n="68" d="100"/>
          <a:sy n="68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B03-745E-4E41-8ABA-E3A534DF527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1BEC-86E8-5A49-9791-97F2FE38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B03-745E-4E41-8ABA-E3A534DF527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1BEC-86E8-5A49-9791-97F2FE38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8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B03-745E-4E41-8ABA-E3A534DF527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1BEC-86E8-5A49-9791-97F2FE38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6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B03-745E-4E41-8ABA-E3A534DF527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1BEC-86E8-5A49-9791-97F2FE38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3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B03-745E-4E41-8ABA-E3A534DF527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1BEC-86E8-5A49-9791-97F2FE38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B03-745E-4E41-8ABA-E3A534DF527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1BEC-86E8-5A49-9791-97F2FE38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B03-745E-4E41-8ABA-E3A534DF527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1BEC-86E8-5A49-9791-97F2FE38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B03-745E-4E41-8ABA-E3A534DF527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1BEC-86E8-5A49-9791-97F2FE38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6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B03-745E-4E41-8ABA-E3A534DF527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1BEC-86E8-5A49-9791-97F2FE38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5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B03-745E-4E41-8ABA-E3A534DF527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1BEC-86E8-5A49-9791-97F2FE38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B03-745E-4E41-8ABA-E3A534DF527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1BEC-86E8-5A49-9791-97F2FE38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6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FB03-745E-4E41-8ABA-E3A534DF5279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E1BEC-86E8-5A49-9791-97F2FE38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1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040526" y="677182"/>
            <a:ext cx="10594428" cy="4043435"/>
            <a:chOff x="1040526" y="677182"/>
            <a:chExt cx="10594428" cy="404343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040526" y="4214649"/>
              <a:ext cx="105944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50124" y="1208690"/>
              <a:ext cx="0" cy="300595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4138132" y="1208690"/>
              <a:ext cx="2943" cy="300595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261241" y="714703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Fiducial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74551" y="677182"/>
              <a:ext cx="821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EC 140</a:t>
              </a: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9890234" y="1208690"/>
              <a:ext cx="0" cy="300595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650124" y="3037490"/>
              <a:ext cx="249095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78841" y="2526269"/>
              <a:ext cx="1625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</a:t>
              </a:r>
              <a:r>
                <a:rPr lang="en-US" baseline="-25000" dirty="0" err="1" smtClean="0"/>
                <a:t>REF</a:t>
              </a:r>
              <a:r>
                <a:rPr lang="en-US" dirty="0" smtClean="0"/>
                <a:t>=100000 </a:t>
              </a:r>
              <a:r>
                <a:rPr lang="en-US" dirty="0" smtClean="0"/>
                <a:t>ns</a:t>
              </a:r>
              <a:endParaRPr lang="en-US" baseline="-250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141075" y="3668110"/>
              <a:ext cx="574915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160579" y="3289739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</a:t>
              </a:r>
              <a:r>
                <a:rPr lang="en-US" baseline="-25000" dirty="0" err="1" smtClean="0"/>
                <a:t>AMO</a:t>
              </a:r>
              <a:r>
                <a:rPr lang="en-US" dirty="0" smtClean="0"/>
                <a:t>=893000 </a:t>
              </a:r>
              <a:r>
                <a:rPr lang="en-US" dirty="0" smtClean="0"/>
                <a:t>ns</a:t>
              </a:r>
              <a:endParaRPr lang="en-US" baseline="-250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141075" y="2270234"/>
              <a:ext cx="323718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378263" y="2270235"/>
              <a:ext cx="2511971" cy="0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580994" y="1849824"/>
              <a:ext cx="591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</a:t>
              </a:r>
              <a:r>
                <a:rPr lang="en-US" baseline="-25000" dirty="0" err="1" smtClean="0"/>
                <a:t>delay</a:t>
              </a:r>
              <a:endParaRPr lang="en-US" baseline="-25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61131" y="1845305"/>
              <a:ext cx="1160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</a:t>
              </a:r>
              <a:r>
                <a:rPr lang="en-US" baseline="-25000" dirty="0" err="1" smtClean="0"/>
                <a:t>gas</a:t>
              </a:r>
              <a:r>
                <a:rPr lang="en-US" baseline="-25000" dirty="0" smtClean="0"/>
                <a:t> flight time</a:t>
              </a:r>
              <a:endParaRPr lang="en-US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871269" y="714703"/>
              <a:ext cx="200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Pulse </a:t>
              </a:r>
              <a:r>
                <a:rPr lang="en-US" dirty="0" smtClean="0"/>
                <a:t>in instrument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541876" y="4351285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455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4960107250839587</dc:creator>
  <cp:lastModifiedBy>Max Bucher</cp:lastModifiedBy>
  <cp:revision>4</cp:revision>
  <dcterms:created xsi:type="dcterms:W3CDTF">2016-10-28T03:24:09Z</dcterms:created>
  <dcterms:modified xsi:type="dcterms:W3CDTF">2017-01-30T18:51:59Z</dcterms:modified>
</cp:coreProperties>
</file>