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9"/>
  </p:notesMasterIdLst>
  <p:handoutMasterIdLst>
    <p:handoutMasterId r:id="rId20"/>
  </p:handoutMasterIdLst>
  <p:sldIdLst>
    <p:sldId id="279" r:id="rId6"/>
    <p:sldId id="301" r:id="rId7"/>
    <p:sldId id="284" r:id="rId8"/>
    <p:sldId id="294" r:id="rId9"/>
    <p:sldId id="358" r:id="rId10"/>
    <p:sldId id="418" r:id="rId11"/>
    <p:sldId id="427" r:id="rId12"/>
    <p:sldId id="431" r:id="rId13"/>
    <p:sldId id="300" r:id="rId14"/>
    <p:sldId id="372" r:id="rId15"/>
    <p:sldId id="319" r:id="rId16"/>
    <p:sldId id="428" r:id="rId17"/>
    <p:sldId id="260" r:id="rId18"/>
  </p:sldIdLst>
  <p:sldSz cx="9144000" cy="5143500" type="screen16x9"/>
  <p:notesSz cx="7099300" cy="10234613"/>
  <p:custDataLst>
    <p:tags r:id="rId21"/>
  </p:custDataLst>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389626" algn="l" rtl="0" fontAlgn="base">
      <a:spcBef>
        <a:spcPct val="0"/>
      </a:spcBef>
      <a:spcAft>
        <a:spcPct val="0"/>
      </a:spcAft>
      <a:defRPr kern="1200">
        <a:solidFill>
          <a:schemeClr val="tx1"/>
        </a:solidFill>
        <a:latin typeface="Arial" charset="0"/>
        <a:ea typeface="+mn-ea"/>
        <a:cs typeface="Arial" charset="0"/>
      </a:defRPr>
    </a:lvl2pPr>
    <a:lvl3pPr marL="779252" algn="l" rtl="0" fontAlgn="base">
      <a:spcBef>
        <a:spcPct val="0"/>
      </a:spcBef>
      <a:spcAft>
        <a:spcPct val="0"/>
      </a:spcAft>
      <a:defRPr kern="1200">
        <a:solidFill>
          <a:schemeClr val="tx1"/>
        </a:solidFill>
        <a:latin typeface="Arial" charset="0"/>
        <a:ea typeface="+mn-ea"/>
        <a:cs typeface="Arial" charset="0"/>
      </a:defRPr>
    </a:lvl3pPr>
    <a:lvl4pPr marL="1168878" algn="l" rtl="0" fontAlgn="base">
      <a:spcBef>
        <a:spcPct val="0"/>
      </a:spcBef>
      <a:spcAft>
        <a:spcPct val="0"/>
      </a:spcAft>
      <a:defRPr kern="1200">
        <a:solidFill>
          <a:schemeClr val="tx1"/>
        </a:solidFill>
        <a:latin typeface="Arial" charset="0"/>
        <a:ea typeface="+mn-ea"/>
        <a:cs typeface="Arial" charset="0"/>
      </a:defRPr>
    </a:lvl4pPr>
    <a:lvl5pPr marL="1558503" algn="l" rtl="0" fontAlgn="base">
      <a:spcBef>
        <a:spcPct val="0"/>
      </a:spcBef>
      <a:spcAft>
        <a:spcPct val="0"/>
      </a:spcAft>
      <a:defRPr kern="1200">
        <a:solidFill>
          <a:schemeClr val="tx1"/>
        </a:solidFill>
        <a:latin typeface="Arial" charset="0"/>
        <a:ea typeface="+mn-ea"/>
        <a:cs typeface="Arial" charset="0"/>
      </a:defRPr>
    </a:lvl5pPr>
    <a:lvl6pPr marL="1948129" algn="l" defTabSz="779252" rtl="0" eaLnBrk="1" latinLnBrk="0" hangingPunct="1">
      <a:defRPr kern="1200">
        <a:solidFill>
          <a:schemeClr val="tx1"/>
        </a:solidFill>
        <a:latin typeface="Arial" charset="0"/>
        <a:ea typeface="+mn-ea"/>
        <a:cs typeface="Arial" charset="0"/>
      </a:defRPr>
    </a:lvl6pPr>
    <a:lvl7pPr marL="2337755" algn="l" defTabSz="779252" rtl="0" eaLnBrk="1" latinLnBrk="0" hangingPunct="1">
      <a:defRPr kern="1200">
        <a:solidFill>
          <a:schemeClr val="tx1"/>
        </a:solidFill>
        <a:latin typeface="Arial" charset="0"/>
        <a:ea typeface="+mn-ea"/>
        <a:cs typeface="Arial" charset="0"/>
      </a:defRPr>
    </a:lvl7pPr>
    <a:lvl8pPr marL="2727381" algn="l" defTabSz="779252" rtl="0" eaLnBrk="1" latinLnBrk="0" hangingPunct="1">
      <a:defRPr kern="1200">
        <a:solidFill>
          <a:schemeClr val="tx1"/>
        </a:solidFill>
        <a:latin typeface="Arial" charset="0"/>
        <a:ea typeface="+mn-ea"/>
        <a:cs typeface="Arial" charset="0"/>
      </a:defRPr>
    </a:lvl8pPr>
    <a:lvl9pPr marL="3117007" algn="l" defTabSz="779252"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06">
          <p15:clr>
            <a:srgbClr val="A4A3A4"/>
          </p15:clr>
        </p15:guide>
        <p15:guide id="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6C"/>
    <a:srgbClr val="00008B"/>
    <a:srgbClr val="FFFFFF"/>
    <a:srgbClr val="FDA501"/>
    <a:srgbClr val="ADFF2E"/>
    <a:srgbClr val="FFD3DB"/>
    <a:srgbClr val="9B9B9B"/>
    <a:srgbClr val="7F007F"/>
    <a:srgbClr val="7E7E00"/>
    <a:srgbClr val="B0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75" autoAdjust="0"/>
    <p:restoredTop sz="95289" autoAdjust="0"/>
  </p:normalViewPr>
  <p:slideViewPr>
    <p:cSldViewPr snapToGrid="0">
      <p:cViewPr varScale="1">
        <p:scale>
          <a:sx n="210" d="100"/>
          <a:sy n="210" d="100"/>
        </p:scale>
        <p:origin x="880" y="116"/>
      </p:cViewPr>
      <p:guideLst>
        <p:guide orient="horz" pos="2406"/>
        <p:guide/>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3456"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pPr>
              <a:defRPr/>
            </a:pPr>
            <a:fld id="{009E9D4C-6C26-43EB-81B0-567B2E753FCE}" type="datetimeFigureOut">
              <a:rPr lang="fr-FR"/>
              <a:pPr>
                <a:defRPr/>
              </a:pPr>
              <a:t>03/03/2022</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pPr>
              <a:defRPr/>
            </a:pPr>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pPr>
              <a:defRPr/>
            </a:pPr>
            <a:fld id="{4EDFBA51-F067-40EE-B0EA-1FAC7E7E57C4}" type="slidenum">
              <a:rPr lang="fr-FR"/>
              <a:pPr>
                <a:defRPr/>
              </a:pPr>
              <a:t>‹N°›</a:t>
            </a:fld>
            <a:endParaRPr lang="fr-FR"/>
          </a:p>
        </p:txBody>
      </p:sp>
    </p:spTree>
    <p:extLst>
      <p:ext uri="{BB962C8B-B14F-4D97-AF65-F5344CB8AC3E}">
        <p14:creationId xmlns:p14="http://schemas.microsoft.com/office/powerpoint/2010/main" val="2863921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GB"/>
          </a:p>
        </p:txBody>
      </p:sp>
      <p:sp>
        <p:nvSpPr>
          <p:cNvPr id="3" name="Espace réservé de la date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C2C37AD7-E821-4203-A47D-4547AE25608C}" type="datetimeFigureOut">
              <a:rPr lang="en-GB" smtClean="0"/>
              <a:pPr>
                <a:defRPr/>
              </a:pPr>
              <a:t>03/03/2022</a:t>
            </a:fld>
            <a:endParaRPr lang="en-GB"/>
          </a:p>
        </p:txBody>
      </p:sp>
      <p:sp>
        <p:nvSpPr>
          <p:cNvPr id="4" name="Espace réservé de l'image des diapositives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en-GB" noProof="0"/>
              <a:t>Modifiez les styles du texte du masque</a:t>
            </a:r>
          </a:p>
          <a:p>
            <a:pPr lvl="1"/>
            <a:r>
              <a:rPr lang="en-GB" noProof="0"/>
              <a:t>Deuxième niveau</a:t>
            </a:r>
          </a:p>
          <a:p>
            <a:pPr lvl="2"/>
            <a:r>
              <a:rPr lang="en-GB" noProof="0"/>
              <a:t>Troisième niveau</a:t>
            </a:r>
          </a:p>
          <a:p>
            <a:pPr lvl="3"/>
            <a:r>
              <a:rPr lang="en-GB" noProof="0"/>
              <a:t>Quatrième niveau</a:t>
            </a:r>
          </a:p>
          <a:p>
            <a:pPr lvl="4"/>
            <a:r>
              <a:rPr lang="en-GB" noProof="0"/>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GB"/>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BDF9106F-0BA0-4CDF-BCD0-8FBCF7BEF874}" type="slidenum">
              <a:rPr lang="en-GB" smtClean="0"/>
              <a:pPr>
                <a:defRPr/>
              </a:pPr>
              <a:t>‹N°›</a:t>
            </a:fld>
            <a:endParaRPr lang="en-GB"/>
          </a:p>
        </p:txBody>
      </p:sp>
    </p:spTree>
    <p:extLst>
      <p:ext uri="{BB962C8B-B14F-4D97-AF65-F5344CB8AC3E}">
        <p14:creationId xmlns:p14="http://schemas.microsoft.com/office/powerpoint/2010/main" val="33309754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mn-lt"/>
        <a:ea typeface="+mn-ea"/>
        <a:cs typeface="+mn-cs"/>
      </a:defRPr>
    </a:lvl1pPr>
    <a:lvl2pPr marL="389626" algn="l" rtl="0" eaLnBrk="0" fontAlgn="base" hangingPunct="0">
      <a:spcBef>
        <a:spcPct val="30000"/>
      </a:spcBef>
      <a:spcAft>
        <a:spcPct val="0"/>
      </a:spcAft>
      <a:defRPr sz="1000" kern="1200">
        <a:solidFill>
          <a:schemeClr val="tx1"/>
        </a:solidFill>
        <a:latin typeface="+mn-lt"/>
        <a:ea typeface="+mn-ea"/>
        <a:cs typeface="+mn-cs"/>
      </a:defRPr>
    </a:lvl2pPr>
    <a:lvl3pPr marL="779252" algn="l" rtl="0" eaLnBrk="0" fontAlgn="base" hangingPunct="0">
      <a:spcBef>
        <a:spcPct val="30000"/>
      </a:spcBef>
      <a:spcAft>
        <a:spcPct val="0"/>
      </a:spcAft>
      <a:defRPr sz="1000" kern="1200">
        <a:solidFill>
          <a:schemeClr val="tx1"/>
        </a:solidFill>
        <a:latin typeface="+mn-lt"/>
        <a:ea typeface="+mn-ea"/>
        <a:cs typeface="+mn-cs"/>
      </a:defRPr>
    </a:lvl3pPr>
    <a:lvl4pPr marL="1168878" algn="l" rtl="0" eaLnBrk="0" fontAlgn="base" hangingPunct="0">
      <a:spcBef>
        <a:spcPct val="30000"/>
      </a:spcBef>
      <a:spcAft>
        <a:spcPct val="0"/>
      </a:spcAft>
      <a:defRPr sz="1000" kern="1200">
        <a:solidFill>
          <a:schemeClr val="tx1"/>
        </a:solidFill>
        <a:latin typeface="+mn-lt"/>
        <a:ea typeface="+mn-ea"/>
        <a:cs typeface="+mn-cs"/>
      </a:defRPr>
    </a:lvl4pPr>
    <a:lvl5pPr marL="1558503" algn="l" rtl="0" eaLnBrk="0" fontAlgn="base" hangingPunct="0">
      <a:spcBef>
        <a:spcPct val="30000"/>
      </a:spcBef>
      <a:spcAft>
        <a:spcPct val="0"/>
      </a:spcAft>
      <a:defRPr sz="1000" kern="1200">
        <a:solidFill>
          <a:schemeClr val="tx1"/>
        </a:solidFill>
        <a:latin typeface="+mn-lt"/>
        <a:ea typeface="+mn-ea"/>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1</a:t>
            </a:fld>
            <a:endParaRPr lang="en-GB"/>
          </a:p>
        </p:txBody>
      </p:sp>
    </p:spTree>
    <p:extLst>
      <p:ext uri="{BB962C8B-B14F-4D97-AF65-F5344CB8AC3E}">
        <p14:creationId xmlns:p14="http://schemas.microsoft.com/office/powerpoint/2010/main" val="128497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11</a:t>
            </a:fld>
            <a:endParaRPr lang="en-GB"/>
          </a:p>
        </p:txBody>
      </p:sp>
    </p:spTree>
    <p:extLst>
      <p:ext uri="{BB962C8B-B14F-4D97-AF65-F5344CB8AC3E}">
        <p14:creationId xmlns:p14="http://schemas.microsoft.com/office/powerpoint/2010/main" val="135586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BDF9106F-0BA0-4CDF-BCD0-8FBCF7BEF874}" type="slidenum">
              <a:rPr lang="en-GB" smtClean="0"/>
              <a:pPr>
                <a:defRPr/>
              </a:pPr>
              <a:t>12</a:t>
            </a:fld>
            <a:endParaRPr lang="en-GB"/>
          </a:p>
        </p:txBody>
      </p:sp>
    </p:spTree>
    <p:extLst>
      <p:ext uri="{BB962C8B-B14F-4D97-AF65-F5344CB8AC3E}">
        <p14:creationId xmlns:p14="http://schemas.microsoft.com/office/powerpoint/2010/main" val="2429937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13</a:t>
            </a:fld>
            <a:endParaRPr lang="en-GB"/>
          </a:p>
        </p:txBody>
      </p:sp>
    </p:spTree>
    <p:extLst>
      <p:ext uri="{BB962C8B-B14F-4D97-AF65-F5344CB8AC3E}">
        <p14:creationId xmlns:p14="http://schemas.microsoft.com/office/powerpoint/2010/main" val="357700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2</a:t>
            </a:fld>
            <a:endParaRPr lang="en-GB" dirty="0"/>
          </a:p>
        </p:txBody>
      </p:sp>
    </p:spTree>
    <p:extLst>
      <p:ext uri="{BB962C8B-B14F-4D97-AF65-F5344CB8AC3E}">
        <p14:creationId xmlns:p14="http://schemas.microsoft.com/office/powerpoint/2010/main" val="165808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3</a:t>
            </a:fld>
            <a:endParaRPr lang="en-GB" dirty="0"/>
          </a:p>
        </p:txBody>
      </p:sp>
    </p:spTree>
    <p:extLst>
      <p:ext uri="{BB962C8B-B14F-4D97-AF65-F5344CB8AC3E}">
        <p14:creationId xmlns:p14="http://schemas.microsoft.com/office/powerpoint/2010/main" val="4775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4</a:t>
            </a:fld>
            <a:endParaRPr lang="en-GB"/>
          </a:p>
        </p:txBody>
      </p:sp>
    </p:spTree>
    <p:extLst>
      <p:ext uri="{BB962C8B-B14F-4D97-AF65-F5344CB8AC3E}">
        <p14:creationId xmlns:p14="http://schemas.microsoft.com/office/powerpoint/2010/main" val="3784122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5</a:t>
            </a:fld>
            <a:endParaRPr lang="en-GB"/>
          </a:p>
        </p:txBody>
      </p:sp>
    </p:spTree>
    <p:extLst>
      <p:ext uri="{BB962C8B-B14F-4D97-AF65-F5344CB8AC3E}">
        <p14:creationId xmlns:p14="http://schemas.microsoft.com/office/powerpoint/2010/main" val="257700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6</a:t>
            </a:fld>
            <a:endParaRPr lang="en-GB"/>
          </a:p>
        </p:txBody>
      </p:sp>
    </p:spTree>
    <p:extLst>
      <p:ext uri="{BB962C8B-B14F-4D97-AF65-F5344CB8AC3E}">
        <p14:creationId xmlns:p14="http://schemas.microsoft.com/office/powerpoint/2010/main" val="140725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r>
              <a:rPr lang="en-GB" dirty="0" err="1"/>
              <a:t>niveau</a:t>
            </a:r>
            <a:r>
              <a:rPr lang="en-GB" dirty="0"/>
              <a:t> de </a:t>
            </a:r>
            <a:r>
              <a:rPr lang="en-GB" dirty="0" err="1"/>
              <a:t>gris</a:t>
            </a:r>
            <a:r>
              <a:rPr lang="en-GB" dirty="0"/>
              <a:t> car couleur </a:t>
            </a:r>
            <a:r>
              <a:rPr lang="en-GB" dirty="0" err="1"/>
              <a:t>n’apporte</a:t>
            </a:r>
            <a:r>
              <a:rPr lang="en-GB" dirty="0"/>
              <a:t> </a:t>
            </a:r>
            <a:r>
              <a:rPr lang="en-GB" dirty="0" err="1"/>
              <a:t>rien</a:t>
            </a:r>
            <a:r>
              <a:rPr lang="en-GB" dirty="0"/>
              <a:t> sur </a:t>
            </a:r>
            <a:r>
              <a:rPr lang="en-GB" dirty="0" err="1"/>
              <a:t>notre</a:t>
            </a:r>
            <a:r>
              <a:rPr lang="en-GB" dirty="0"/>
              <a:t> </a:t>
            </a:r>
            <a:r>
              <a:rPr lang="en-GB" dirty="0" err="1"/>
              <a:t>problématique</a:t>
            </a: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err="1"/>
              <a:t>centrer</a:t>
            </a:r>
            <a:r>
              <a:rPr lang="en-GB" dirty="0"/>
              <a:t>- </a:t>
            </a:r>
            <a:r>
              <a:rPr lang="en-GB" dirty="0" err="1"/>
              <a:t>réduire</a:t>
            </a:r>
            <a:r>
              <a:rPr lang="en-GB" dirty="0"/>
              <a:t> car nous </a:t>
            </a:r>
            <a:r>
              <a:rPr lang="en-GB" dirty="0" err="1"/>
              <a:t>sommes</a:t>
            </a:r>
            <a:r>
              <a:rPr lang="en-GB" dirty="0"/>
              <a:t> </a:t>
            </a:r>
            <a:r>
              <a:rPr lang="en-GB" dirty="0" err="1"/>
              <a:t>uniquement</a:t>
            </a:r>
            <a:r>
              <a:rPr lang="en-GB" dirty="0"/>
              <a:t> sur les images</a:t>
            </a:r>
          </a:p>
          <a:p>
            <a:endParaRPr lang="en-GB" dirty="0"/>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7</a:t>
            </a:fld>
            <a:endParaRPr lang="en-GB"/>
          </a:p>
        </p:txBody>
      </p:sp>
    </p:spTree>
    <p:extLst>
      <p:ext uri="{BB962C8B-B14F-4D97-AF65-F5344CB8AC3E}">
        <p14:creationId xmlns:p14="http://schemas.microsoft.com/office/powerpoint/2010/main" val="3782240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r>
              <a:rPr lang="en-GB" dirty="0" err="1"/>
              <a:t>niveau</a:t>
            </a:r>
            <a:r>
              <a:rPr lang="en-GB" dirty="0"/>
              <a:t> de </a:t>
            </a:r>
            <a:r>
              <a:rPr lang="en-GB" dirty="0" err="1"/>
              <a:t>gris</a:t>
            </a:r>
            <a:r>
              <a:rPr lang="en-GB" dirty="0"/>
              <a:t> car couleur </a:t>
            </a:r>
            <a:r>
              <a:rPr lang="en-GB" dirty="0" err="1"/>
              <a:t>n’apporte</a:t>
            </a:r>
            <a:r>
              <a:rPr lang="en-GB" dirty="0"/>
              <a:t> </a:t>
            </a:r>
            <a:r>
              <a:rPr lang="en-GB" dirty="0" err="1"/>
              <a:t>rien</a:t>
            </a:r>
            <a:r>
              <a:rPr lang="en-GB" dirty="0"/>
              <a:t> sur </a:t>
            </a:r>
            <a:r>
              <a:rPr lang="en-GB" dirty="0" err="1"/>
              <a:t>notre</a:t>
            </a:r>
            <a:r>
              <a:rPr lang="en-GB" dirty="0"/>
              <a:t> </a:t>
            </a:r>
            <a:r>
              <a:rPr lang="en-GB" dirty="0" err="1"/>
              <a:t>problématique</a:t>
            </a: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err="1"/>
              <a:t>centrer</a:t>
            </a:r>
            <a:r>
              <a:rPr lang="en-GB" dirty="0"/>
              <a:t>- </a:t>
            </a:r>
            <a:r>
              <a:rPr lang="en-GB" dirty="0" err="1"/>
              <a:t>réduire</a:t>
            </a:r>
            <a:r>
              <a:rPr lang="en-GB" dirty="0"/>
              <a:t> car nous </a:t>
            </a:r>
            <a:r>
              <a:rPr lang="en-GB" dirty="0" err="1"/>
              <a:t>sommes</a:t>
            </a:r>
            <a:r>
              <a:rPr lang="en-GB" dirty="0"/>
              <a:t> </a:t>
            </a:r>
            <a:r>
              <a:rPr lang="en-GB" dirty="0" err="1"/>
              <a:t>uniquement</a:t>
            </a:r>
            <a:r>
              <a:rPr lang="en-GB" dirty="0"/>
              <a:t> sur les images</a:t>
            </a:r>
          </a:p>
          <a:p>
            <a:endParaRPr lang="en-GB" dirty="0"/>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8</a:t>
            </a:fld>
            <a:endParaRPr lang="en-GB"/>
          </a:p>
        </p:txBody>
      </p:sp>
    </p:spTree>
    <p:extLst>
      <p:ext uri="{BB962C8B-B14F-4D97-AF65-F5344CB8AC3E}">
        <p14:creationId xmlns:p14="http://schemas.microsoft.com/office/powerpoint/2010/main" val="3970443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BDF9106F-0BA0-4CDF-BCD0-8FBCF7BEF874}" type="slidenum">
              <a:rPr lang="en-GB" smtClean="0"/>
              <a:pPr>
                <a:defRPr/>
              </a:pPr>
              <a:t>9</a:t>
            </a:fld>
            <a:endParaRPr lang="en-GB"/>
          </a:p>
        </p:txBody>
      </p:sp>
    </p:spTree>
    <p:extLst>
      <p:ext uri="{BB962C8B-B14F-4D97-AF65-F5344CB8AC3E}">
        <p14:creationId xmlns:p14="http://schemas.microsoft.com/office/powerpoint/2010/main" val="4068722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 Visuel au choix">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794844185"/>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359"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userDrawn="1"/>
        </p:nvSpPr>
        <p:spPr>
          <a:xfrm>
            <a:off x="0" y="3811776"/>
            <a:ext cx="9147738" cy="13317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7925" tIns="76698" rIns="77925" bIns="76698" anchor="ctr"/>
          <a:lstStyle/>
          <a:p>
            <a:pPr algn="ctr" rtl="0" eaLnBrk="1" fontAlgn="auto">
              <a:spcBef>
                <a:spcPts val="0"/>
              </a:spcBef>
              <a:spcAft>
                <a:spcPts val="0"/>
              </a:spcAft>
              <a:defRPr/>
            </a:pPr>
            <a:endParaRPr lang="fr-FR" sz="1200" kern="1200" dirty="0">
              <a:solidFill>
                <a:schemeClr val="tx1"/>
              </a:solidFill>
              <a:latin typeface="+mn-lt"/>
              <a:ea typeface="+mn-ea"/>
              <a:cs typeface="+mn-cs"/>
            </a:endParaRPr>
          </a:p>
        </p:txBody>
      </p:sp>
      <p:sp>
        <p:nvSpPr>
          <p:cNvPr id="5" name="Espace réservé pour une image  4"/>
          <p:cNvSpPr>
            <a:spLocks noGrp="1"/>
          </p:cNvSpPr>
          <p:nvPr>
            <p:ph type="pic" sz="quarter" idx="15" hasCustomPrompt="1"/>
          </p:nvPr>
        </p:nvSpPr>
        <p:spPr>
          <a:xfrm>
            <a:off x="0" y="1"/>
            <a:ext cx="9144000" cy="3819524"/>
          </a:xfrm>
          <a:solidFill>
            <a:schemeClr val="bg2"/>
          </a:solidFill>
        </p:spPr>
        <p:txBody>
          <a:bodyPr rtlCol="0" anchor="ctr">
            <a:normAutofit/>
          </a:bodyPr>
          <a:lstStyle>
            <a:lvl1pPr algn="ctr">
              <a:defRPr b="0" baseline="0">
                <a:solidFill>
                  <a:schemeClr val="tx1"/>
                </a:solidFill>
              </a:defRPr>
            </a:lvl1pPr>
          </a:lstStyle>
          <a:p>
            <a:pPr lvl="0"/>
            <a:r>
              <a:rPr lang="en-GB" noProof="0" dirty="0"/>
              <a:t>Click on the icon to add an image</a:t>
            </a:r>
          </a:p>
        </p:txBody>
      </p:sp>
      <p:sp>
        <p:nvSpPr>
          <p:cNvPr id="12" name="Text Placeholder 16"/>
          <p:cNvSpPr>
            <a:spLocks noGrp="1"/>
          </p:cNvSpPr>
          <p:nvPr>
            <p:ph type="body" sz="quarter" idx="16" hasCustomPrompt="1"/>
          </p:nvPr>
        </p:nvSpPr>
        <p:spPr>
          <a:xfrm>
            <a:off x="1098672" y="3576637"/>
            <a:ext cx="3492500" cy="452437"/>
          </a:xfrm>
          <a:solidFill>
            <a:srgbClr val="0070C0"/>
          </a:solidFill>
        </p:spPr>
        <p:txBody>
          <a:bodyPr/>
          <a:lstStyle>
            <a:lvl1pPr>
              <a:defRPr/>
            </a:lvl1pPr>
          </a:lstStyle>
          <a:p>
            <a:pPr lvl="0"/>
            <a:r>
              <a:rPr lang="en-GB"/>
              <a:t> </a:t>
            </a:r>
            <a:endParaRPr lang="en-GB" dirty="0"/>
          </a:p>
        </p:txBody>
      </p:sp>
      <p:sp>
        <p:nvSpPr>
          <p:cNvPr id="20" name="Espace réservé du texte 2"/>
          <p:cNvSpPr>
            <a:spLocks noGrp="1"/>
          </p:cNvSpPr>
          <p:nvPr>
            <p:ph type="body" idx="13" hasCustomPrompt="1"/>
          </p:nvPr>
        </p:nvSpPr>
        <p:spPr>
          <a:xfrm>
            <a:off x="1226719" y="3643627"/>
            <a:ext cx="3236406" cy="161999"/>
          </a:xfrm>
        </p:spPr>
        <p:txBody>
          <a:bodyPr anchor="ctr">
            <a:normAutofit/>
          </a:bodyPr>
          <a:lstStyle>
            <a:lvl1pPr marL="0" indent="0" algn="l">
              <a:buNone/>
              <a:defRPr sz="1400" b="0" cap="all" baseline="0">
                <a:solidFill>
                  <a:schemeClr val="tx1"/>
                </a:solidFill>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GB" dirty="0"/>
              <a:t>Click to add the author</a:t>
            </a:r>
          </a:p>
        </p:txBody>
      </p:sp>
      <p:sp>
        <p:nvSpPr>
          <p:cNvPr id="21" name="Espace réservé du texte 2"/>
          <p:cNvSpPr>
            <a:spLocks noGrp="1"/>
          </p:cNvSpPr>
          <p:nvPr>
            <p:ph type="body" idx="14" hasCustomPrompt="1"/>
          </p:nvPr>
        </p:nvSpPr>
        <p:spPr>
          <a:xfrm>
            <a:off x="1226719" y="3811266"/>
            <a:ext cx="3236406" cy="162000"/>
          </a:xfrm>
        </p:spPr>
        <p:txBody>
          <a:bodyPr anchor="ctr">
            <a:noAutofit/>
          </a:bodyPr>
          <a:lstStyle>
            <a:lvl1pPr marL="0" indent="0" algn="l">
              <a:buNone/>
              <a:defRPr sz="1400" b="0">
                <a:solidFill>
                  <a:schemeClr val="tx1"/>
                </a:solidFill>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GB" dirty="0"/>
              <a:t>Click to add date</a:t>
            </a:r>
          </a:p>
        </p:txBody>
      </p:sp>
      <p:sp>
        <p:nvSpPr>
          <p:cNvPr id="23" name="Titre 1"/>
          <p:cNvSpPr>
            <a:spLocks noGrp="1"/>
          </p:cNvSpPr>
          <p:nvPr>
            <p:ph type="ctrTitle" hasCustomPrompt="1"/>
          </p:nvPr>
        </p:nvSpPr>
        <p:spPr>
          <a:xfrm>
            <a:off x="390203" y="351713"/>
            <a:ext cx="5328592" cy="863999"/>
          </a:xfrm>
        </p:spPr>
        <p:txBody>
          <a:bodyPr anchor="t">
            <a:noAutofit/>
          </a:bodyPr>
          <a:lstStyle>
            <a:lvl1pPr algn="l">
              <a:lnSpc>
                <a:spcPct val="85000"/>
              </a:lnSpc>
              <a:defRPr sz="3600" b="1" cap="all" baseline="0">
                <a:solidFill>
                  <a:schemeClr val="tx1"/>
                </a:solidFill>
              </a:defRPr>
            </a:lvl1pPr>
          </a:lstStyle>
          <a:p>
            <a:r>
              <a:rPr lang="en-GB" noProof="0" dirty="0"/>
              <a:t>Click to add title</a:t>
            </a:r>
            <a:endParaRPr lang="en-GB" dirty="0"/>
          </a:p>
        </p:txBody>
      </p:sp>
      <p:sp>
        <p:nvSpPr>
          <p:cNvPr id="24" name="Sous-titre 2"/>
          <p:cNvSpPr>
            <a:spLocks noGrp="1"/>
          </p:cNvSpPr>
          <p:nvPr>
            <p:ph type="subTitle" idx="1" hasCustomPrompt="1"/>
          </p:nvPr>
        </p:nvSpPr>
        <p:spPr>
          <a:xfrm>
            <a:off x="390203" y="1239917"/>
            <a:ext cx="5328592" cy="431999"/>
          </a:xfrm>
        </p:spPr>
        <p:txBody>
          <a:bodyPr anchor="t">
            <a:noAutofit/>
          </a:bodyPr>
          <a:lstStyle>
            <a:lvl1pPr marL="0" indent="0" algn="l">
              <a:buNone/>
              <a:defRPr sz="2100" b="0" cap="all" baseline="0">
                <a:solidFill>
                  <a:schemeClr val="tx1"/>
                </a:solidFill>
                <a:latin typeface="+mj-lt"/>
              </a:defRPr>
            </a:lvl1pPr>
            <a:lvl2pPr marL="389626" indent="0" algn="ctr">
              <a:buNone/>
              <a:defRPr>
                <a:solidFill>
                  <a:schemeClr val="tx1">
                    <a:tint val="75000"/>
                  </a:schemeClr>
                </a:solidFill>
              </a:defRPr>
            </a:lvl2pPr>
            <a:lvl3pPr marL="779252" indent="0" algn="ctr">
              <a:buNone/>
              <a:defRPr>
                <a:solidFill>
                  <a:schemeClr val="tx1">
                    <a:tint val="75000"/>
                  </a:schemeClr>
                </a:solidFill>
              </a:defRPr>
            </a:lvl3pPr>
            <a:lvl4pPr marL="1168878" indent="0" algn="ctr">
              <a:buNone/>
              <a:defRPr>
                <a:solidFill>
                  <a:schemeClr val="tx1">
                    <a:tint val="75000"/>
                  </a:schemeClr>
                </a:solidFill>
              </a:defRPr>
            </a:lvl4pPr>
            <a:lvl5pPr marL="1558503" indent="0" algn="ctr">
              <a:buNone/>
              <a:defRPr>
                <a:solidFill>
                  <a:schemeClr val="tx1">
                    <a:tint val="75000"/>
                  </a:schemeClr>
                </a:solidFill>
              </a:defRPr>
            </a:lvl5pPr>
            <a:lvl6pPr marL="1948129" indent="0" algn="ctr">
              <a:buNone/>
              <a:defRPr>
                <a:solidFill>
                  <a:schemeClr val="tx1">
                    <a:tint val="75000"/>
                  </a:schemeClr>
                </a:solidFill>
              </a:defRPr>
            </a:lvl6pPr>
            <a:lvl7pPr marL="2337755" indent="0" algn="ctr">
              <a:buNone/>
              <a:defRPr>
                <a:solidFill>
                  <a:schemeClr val="tx1">
                    <a:tint val="75000"/>
                  </a:schemeClr>
                </a:solidFill>
              </a:defRPr>
            </a:lvl7pPr>
            <a:lvl8pPr marL="2727381" indent="0" algn="ctr">
              <a:buNone/>
              <a:defRPr>
                <a:solidFill>
                  <a:schemeClr val="tx1">
                    <a:tint val="75000"/>
                  </a:schemeClr>
                </a:solidFill>
              </a:defRPr>
            </a:lvl8pPr>
            <a:lvl9pPr marL="3117007" indent="0" algn="ctr">
              <a:buNone/>
              <a:defRPr>
                <a:solidFill>
                  <a:schemeClr val="tx1">
                    <a:tint val="75000"/>
                  </a:schemeClr>
                </a:solidFill>
              </a:defRPr>
            </a:lvl9pPr>
          </a:lstStyle>
          <a:p>
            <a:r>
              <a:rPr lang="en-GB" noProof="0" dirty="0"/>
              <a:t>Click to add Subtitle</a:t>
            </a:r>
            <a:endParaRPr lang="en-GB" dirty="0"/>
          </a:p>
        </p:txBody>
      </p:sp>
    </p:spTree>
    <p:extLst>
      <p:ext uri="{BB962C8B-B14F-4D97-AF65-F5344CB8AC3E}">
        <p14:creationId xmlns:p14="http://schemas.microsoft.com/office/powerpoint/2010/main" val="168133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31727018"/>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3383"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Espace réservé du contenu 2"/>
          <p:cNvSpPr>
            <a:spLocks noGrp="1"/>
          </p:cNvSpPr>
          <p:nvPr>
            <p:ph idx="1" hasCustomPrompt="1"/>
          </p:nvPr>
        </p:nvSpPr>
        <p:spPr>
          <a:xfrm>
            <a:off x="342578" y="1096567"/>
            <a:ext cx="8460000" cy="3053952"/>
          </a:xfrm>
        </p:spPr>
        <p:txBody>
          <a:bodyPr/>
          <a:lstStyle>
            <a:lvl1pPr>
              <a:defRPr/>
            </a:lvl1pPr>
            <a:lvl2pPr marL="300656" indent="-153396">
              <a:defRPr/>
            </a:lvl2pPr>
            <a:lvl3pPr marL="616652" indent="-150328">
              <a:defRPr/>
            </a:lvl3pPr>
            <a:lvl4pPr marL="923444" indent="-144192">
              <a:defRPr/>
            </a:lvl4pPr>
            <a:lvl5pPr marL="2706" indent="4059">
              <a:defRPr/>
            </a:lvl5pPr>
          </a:lstStyle>
          <a:p>
            <a:pPr lvl="0"/>
            <a:r>
              <a:rPr lang="en-GB" noProof="0" dirty="0"/>
              <a:t>Click to add text</a:t>
            </a:r>
          </a:p>
          <a:p>
            <a:pPr lvl="1"/>
            <a:r>
              <a:rPr lang="en-GB" altLang="fr-FR" noProof="0" dirty="0"/>
              <a:t>Second level</a:t>
            </a:r>
          </a:p>
          <a:p>
            <a:pPr lvl="2"/>
            <a:r>
              <a:rPr lang="en-GB" altLang="fr-FR" noProof="0" dirty="0"/>
              <a:t>Third level</a:t>
            </a:r>
          </a:p>
          <a:p>
            <a:pPr lvl="3"/>
            <a:r>
              <a:rPr lang="en-GB" altLang="fr-FR" noProof="0" dirty="0"/>
              <a:t>Fourth level</a:t>
            </a:r>
          </a:p>
        </p:txBody>
      </p:sp>
      <p:sp>
        <p:nvSpPr>
          <p:cNvPr id="8" name="Titre 7"/>
          <p:cNvSpPr>
            <a:spLocks noGrp="1"/>
          </p:cNvSpPr>
          <p:nvPr>
            <p:ph type="title" hasCustomPrompt="1"/>
          </p:nvPr>
        </p:nvSpPr>
        <p:spPr/>
        <p:txBody>
          <a:bodyPr/>
          <a:lstStyle>
            <a:lvl1pPr>
              <a:defRPr baseline="0"/>
            </a:lvl1pPr>
          </a:lstStyle>
          <a:p>
            <a:r>
              <a:rPr lang="en-GB" noProof="0" dirty="0"/>
              <a:t>Click to add title</a:t>
            </a:r>
            <a:endParaRPr lang="en-GB" dirty="0"/>
          </a:p>
        </p:txBody>
      </p:sp>
    </p:spTree>
    <p:extLst>
      <p:ext uri="{BB962C8B-B14F-4D97-AF65-F5344CB8AC3E}">
        <p14:creationId xmlns:p14="http://schemas.microsoft.com/office/powerpoint/2010/main" val="370133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49363894"/>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4407"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Connecteur droit 11"/>
          <p:cNvCxnSpPr/>
          <p:nvPr userDrawn="1"/>
        </p:nvCxnSpPr>
        <p:spPr>
          <a:xfrm>
            <a:off x="342900" y="659606"/>
            <a:ext cx="845978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itre 9"/>
          <p:cNvSpPr>
            <a:spLocks noGrp="1"/>
          </p:cNvSpPr>
          <p:nvPr>
            <p:ph type="title" hasCustomPrompt="1"/>
          </p:nvPr>
        </p:nvSpPr>
        <p:spPr/>
        <p:txBody>
          <a:bodyPr/>
          <a:lstStyle>
            <a:lvl1pPr>
              <a:defRPr baseline="0"/>
            </a:lvl1pPr>
          </a:lstStyle>
          <a:p>
            <a:r>
              <a:rPr lang="en-GB" noProof="0" dirty="0"/>
              <a:t>Click to add title</a:t>
            </a:r>
            <a:endParaRPr lang="en-GB" dirty="0"/>
          </a:p>
        </p:txBody>
      </p:sp>
    </p:spTree>
    <p:extLst>
      <p:ext uri="{BB962C8B-B14F-4D97-AF65-F5344CB8AC3E}">
        <p14:creationId xmlns:p14="http://schemas.microsoft.com/office/powerpoint/2010/main" val="22322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calai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60809778"/>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5431"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ous-titre 2"/>
          <p:cNvSpPr>
            <a:spLocks noGrp="1"/>
          </p:cNvSpPr>
          <p:nvPr>
            <p:ph type="subTitle" idx="1" hasCustomPrompt="1"/>
          </p:nvPr>
        </p:nvSpPr>
        <p:spPr>
          <a:xfrm>
            <a:off x="1432223" y="1132529"/>
            <a:ext cx="504000" cy="504000"/>
          </a:xfrm>
          <a:solidFill>
            <a:srgbClr val="0070C0"/>
          </a:solidFill>
          <a:ln>
            <a:noFill/>
          </a:ln>
        </p:spPr>
        <p:txBody>
          <a:bodyPr anchor="ctr">
            <a:noAutofit/>
          </a:bodyPr>
          <a:lstStyle>
            <a:lvl1pPr marL="0" indent="0" algn="ctr">
              <a:buNone/>
              <a:defRPr sz="3100" b="1" cap="all" baseline="0">
                <a:solidFill>
                  <a:schemeClr val="tx1"/>
                </a:solidFill>
                <a:latin typeface="+mj-lt"/>
              </a:defRPr>
            </a:lvl1pPr>
            <a:lvl2pPr marL="389626" indent="0" algn="ctr">
              <a:buNone/>
              <a:defRPr>
                <a:solidFill>
                  <a:schemeClr val="tx1">
                    <a:tint val="75000"/>
                  </a:schemeClr>
                </a:solidFill>
              </a:defRPr>
            </a:lvl2pPr>
            <a:lvl3pPr marL="779252" indent="0" algn="ctr">
              <a:buNone/>
              <a:defRPr>
                <a:solidFill>
                  <a:schemeClr val="tx1">
                    <a:tint val="75000"/>
                  </a:schemeClr>
                </a:solidFill>
              </a:defRPr>
            </a:lvl3pPr>
            <a:lvl4pPr marL="1168878" indent="0" algn="ctr">
              <a:buNone/>
              <a:defRPr>
                <a:solidFill>
                  <a:schemeClr val="tx1">
                    <a:tint val="75000"/>
                  </a:schemeClr>
                </a:solidFill>
              </a:defRPr>
            </a:lvl4pPr>
            <a:lvl5pPr marL="1558503" indent="0" algn="ctr">
              <a:buNone/>
              <a:defRPr>
                <a:solidFill>
                  <a:schemeClr val="tx1">
                    <a:tint val="75000"/>
                  </a:schemeClr>
                </a:solidFill>
              </a:defRPr>
            </a:lvl5pPr>
            <a:lvl6pPr marL="1948129" indent="0" algn="ctr">
              <a:buNone/>
              <a:defRPr>
                <a:solidFill>
                  <a:schemeClr val="tx1">
                    <a:tint val="75000"/>
                  </a:schemeClr>
                </a:solidFill>
              </a:defRPr>
            </a:lvl6pPr>
            <a:lvl7pPr marL="2337755" indent="0" algn="ctr">
              <a:buNone/>
              <a:defRPr>
                <a:solidFill>
                  <a:schemeClr val="tx1">
                    <a:tint val="75000"/>
                  </a:schemeClr>
                </a:solidFill>
              </a:defRPr>
            </a:lvl7pPr>
            <a:lvl8pPr marL="2727381" indent="0" algn="ctr">
              <a:buNone/>
              <a:defRPr>
                <a:solidFill>
                  <a:schemeClr val="tx1">
                    <a:tint val="75000"/>
                  </a:schemeClr>
                </a:solidFill>
              </a:defRPr>
            </a:lvl8pPr>
            <a:lvl9pPr marL="3117007" indent="0" algn="ctr">
              <a:buNone/>
              <a:defRPr>
                <a:solidFill>
                  <a:schemeClr val="tx1">
                    <a:tint val="75000"/>
                  </a:schemeClr>
                </a:solidFill>
              </a:defRPr>
            </a:lvl9pPr>
          </a:lstStyle>
          <a:p>
            <a:r>
              <a:rPr lang="en-GB"/>
              <a:t>1</a:t>
            </a:r>
            <a:endParaRPr lang="en-GB" dirty="0"/>
          </a:p>
        </p:txBody>
      </p:sp>
      <p:sp>
        <p:nvSpPr>
          <p:cNvPr id="9" name="Titre 1"/>
          <p:cNvSpPr>
            <a:spLocks noGrp="1"/>
          </p:cNvSpPr>
          <p:nvPr>
            <p:ph type="ctrTitle" hasCustomPrompt="1"/>
          </p:nvPr>
        </p:nvSpPr>
        <p:spPr>
          <a:xfrm>
            <a:off x="2061245" y="1621074"/>
            <a:ext cx="6183163" cy="2138809"/>
          </a:xfrm>
          <a:noFill/>
          <a:ln>
            <a:noFill/>
          </a:ln>
        </p:spPr>
        <p:txBody>
          <a:bodyPr anchor="t">
            <a:noAutofit/>
          </a:bodyPr>
          <a:lstStyle>
            <a:lvl1pPr algn="l">
              <a:lnSpc>
                <a:spcPct val="85000"/>
              </a:lnSpc>
              <a:defRPr sz="3600" b="1" cap="all" baseline="0">
                <a:solidFill>
                  <a:srgbClr val="0070C0"/>
                </a:solidFill>
              </a:defRPr>
            </a:lvl1pPr>
          </a:lstStyle>
          <a:p>
            <a:r>
              <a:rPr lang="en-GB" dirty="0"/>
              <a:t>Click to add the divider title</a:t>
            </a:r>
          </a:p>
        </p:txBody>
      </p:sp>
      <p:sp>
        <p:nvSpPr>
          <p:cNvPr id="3" name="Rectangle 2"/>
          <p:cNvSpPr/>
          <p:nvPr userDrawn="1"/>
        </p:nvSpPr>
        <p:spPr>
          <a:xfrm>
            <a:off x="0" y="576943"/>
            <a:ext cx="9144000" cy="195943"/>
          </a:xfrm>
          <a:prstGeom prst="rect">
            <a:avLst/>
          </a:prstGeom>
          <a:solidFill>
            <a:srgbClr val="FFFFFF"/>
          </a:solidFill>
          <a:ln w="3175" cap="flat" cmpd="sng" algn="ctr">
            <a:noFill/>
            <a:prstDash val="solid"/>
          </a:ln>
          <a:effectLst/>
          <a:extLst>
            <a:ext uri="{91240B29-F687-4F45-9708-019B960494DF}">
              <a14:hiddenLine xmlns:a14="http://schemas.microsoft.com/office/drawing/2010/main" w="3175"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7925" tIns="76698" rIns="77925" bIns="76698" numCol="1" spcCol="0" rtlCol="0" fromWordArt="0" anchor="ctr" anchorCtr="0" forceAA="0" compatLnSpc="1">
            <a:prstTxWarp prst="textNoShape">
              <a:avLst/>
            </a:prstTxWarp>
            <a:noAutofit/>
          </a:bodyPr>
          <a:lstStyle/>
          <a:p>
            <a:pPr algn="ctr" eaLnBrk="1"/>
            <a:endParaRPr lang="en-GB" sz="1200" dirty="0">
              <a:solidFill>
                <a:schemeClr val="tx1"/>
              </a:solidFill>
            </a:endParaRPr>
          </a:p>
        </p:txBody>
      </p:sp>
    </p:spTree>
    <p:extLst>
      <p:ext uri="{BB962C8B-B14F-4D97-AF65-F5344CB8AC3E}">
        <p14:creationId xmlns:p14="http://schemas.microsoft.com/office/powerpoint/2010/main" val="403349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n">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639695340"/>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6455" name="think-cell Slide" r:id="rId4" imgW="270" imgH="270" progId="TCLayout.ActiveDocument.1">
                  <p:embed/>
                </p:oleObj>
              </mc:Choice>
              <mc:Fallback>
                <p:oleObj name="think-cell Slide" r:id="rId4" imgW="270" imgH="270" progId="TCLayout.ActiveDocument.1">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2"/>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1588" y="0"/>
            <a:ext cx="9142412"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1"/>
          <p:cNvSpPr txBox="1"/>
          <p:nvPr userDrawn="1"/>
        </p:nvSpPr>
        <p:spPr>
          <a:xfrm>
            <a:off x="2504817" y="2087133"/>
            <a:ext cx="3636000" cy="969234"/>
          </a:xfrm>
          <a:prstGeom prst="rect">
            <a:avLst/>
          </a:prstGeom>
          <a:solidFill>
            <a:srgbClr val="0070C0"/>
          </a:solidFill>
          <a:ln>
            <a:noFill/>
          </a:ln>
        </p:spPr>
        <p:txBody>
          <a:bodyPr wrap="square" lIns="144000" tIns="180000" rIns="144000" bIns="0" rtlCol="0">
            <a:noAutofit/>
          </a:bodyPr>
          <a:lstStyle/>
          <a:p>
            <a:pPr algn="ctr">
              <a:spcAft>
                <a:spcPts val="600"/>
              </a:spcAft>
            </a:pPr>
            <a:r>
              <a:rPr lang="fr-FR" sz="4000" b="0" i="0" u="none" strike="noStrike" baseline="0" noProof="0" dirty="0">
                <a:solidFill>
                  <a:srgbClr val="FFFFFF"/>
                </a:solidFill>
                <a:latin typeface="+mj-lt"/>
              </a:rPr>
              <a:t>Merci</a:t>
            </a:r>
          </a:p>
        </p:txBody>
      </p:sp>
    </p:spTree>
    <p:extLst>
      <p:ext uri="{BB962C8B-B14F-4D97-AF65-F5344CB8AC3E}">
        <p14:creationId xmlns:p14="http://schemas.microsoft.com/office/powerpoint/2010/main" val="195479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ext uri="{D42A27DB-BD31-4B8C-83A1-F6EECF244321}">
                <p14:modId xmlns:p14="http://schemas.microsoft.com/office/powerpoint/2010/main" val="3379801541"/>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1335" name="think-cell Slide" r:id="rId9" imgW="270" imgH="270" progId="TCLayout.ActiveDocument.1">
                  <p:embed/>
                </p:oleObj>
              </mc:Choice>
              <mc:Fallback>
                <p:oleObj name="think-cell Slide" r:id="rId9" imgW="270" imgH="270" progId="TCLayout.ActiveDocument.1">
                  <p:embed/>
                  <p:pic>
                    <p:nvPicPr>
                      <p:cNvPr id="0" name="Picture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4089115" y="4759658"/>
            <a:ext cx="3753504" cy="212527"/>
          </a:xfrm>
          <a:prstGeom prst="rect">
            <a:avLst/>
          </a:prstGeom>
          <a:noFill/>
          <a:ln w="3175">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fr-FR" sz="800" noProof="0" dirty="0">
                <a:solidFill>
                  <a:schemeClr val="tx1">
                    <a:lumMod val="50000"/>
                  </a:schemeClr>
                </a:solidFill>
              </a:rPr>
              <a:t>Déployez un modèle dans le Cloud</a:t>
            </a:r>
          </a:p>
        </p:txBody>
      </p:sp>
      <p:sp>
        <p:nvSpPr>
          <p:cNvPr id="1026" name="Espace réservé du titre 1"/>
          <p:cNvSpPr>
            <a:spLocks noGrp="1"/>
          </p:cNvSpPr>
          <p:nvPr>
            <p:ph type="title"/>
          </p:nvPr>
        </p:nvSpPr>
        <p:spPr bwMode="auto">
          <a:xfrm>
            <a:off x="342106" y="86917"/>
            <a:ext cx="8459788" cy="55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noProof="0" dirty="0"/>
              <a:t>Click to add title</a:t>
            </a:r>
            <a:endParaRPr lang="en-GB" altLang="fr-FR" noProof="0" dirty="0"/>
          </a:p>
        </p:txBody>
      </p:sp>
      <p:sp>
        <p:nvSpPr>
          <p:cNvPr id="1027" name="Espace réservé du texte 2"/>
          <p:cNvSpPr>
            <a:spLocks noGrp="1"/>
          </p:cNvSpPr>
          <p:nvPr>
            <p:ph type="body" idx="1"/>
          </p:nvPr>
        </p:nvSpPr>
        <p:spPr bwMode="auto">
          <a:xfrm>
            <a:off x="339726" y="1096567"/>
            <a:ext cx="8462963" cy="3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altLang="fr-FR" noProof="0" dirty="0"/>
              <a:t>Second level</a:t>
            </a:r>
          </a:p>
          <a:p>
            <a:pPr lvl="2"/>
            <a:r>
              <a:rPr lang="en-GB" altLang="fr-FR" noProof="0" dirty="0"/>
              <a:t>Third level</a:t>
            </a:r>
          </a:p>
          <a:p>
            <a:pPr lvl="3"/>
            <a:r>
              <a:rPr lang="en-GB" altLang="fr-FR" noProof="0" dirty="0"/>
              <a:t>Fourth level</a:t>
            </a:r>
          </a:p>
        </p:txBody>
      </p:sp>
      <p:cxnSp>
        <p:nvCxnSpPr>
          <p:cNvPr id="11" name="Connecteur droit 10"/>
          <p:cNvCxnSpPr/>
          <p:nvPr/>
        </p:nvCxnSpPr>
        <p:spPr>
          <a:xfrm>
            <a:off x="342900" y="4576763"/>
            <a:ext cx="845978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900" y="659606"/>
            <a:ext cx="845978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8621713" y="4790481"/>
            <a:ext cx="180975" cy="134540"/>
          </a:xfrm>
          <a:prstGeom prst="rect">
            <a:avLst/>
          </a:prstGeom>
          <a:noFill/>
        </p:spPr>
        <p:txBody>
          <a:bodyPr wrap="none" lIns="0" tIns="0" rIns="0" bIns="0" rtlCol="0" anchor="ctr">
            <a:noAutofit/>
          </a:bodyPr>
          <a:lstStyle/>
          <a:p>
            <a:pPr algn="r"/>
            <a:fld id="{2759E965-39A9-4D5D-9843-2E3E05E05AC0}" type="slidenum">
              <a:rPr lang="en-GB" sz="800" b="1" noProof="0" smtClean="0">
                <a:solidFill>
                  <a:schemeClr val="tx1">
                    <a:lumMod val="50000"/>
                  </a:schemeClr>
                </a:solidFill>
              </a:rPr>
              <a:pPr algn="r"/>
              <a:t>‹N°›</a:t>
            </a:fld>
            <a:endParaRPr lang="en-GB" sz="800" b="1" noProof="0" dirty="0">
              <a:solidFill>
                <a:schemeClr val="tx1">
                  <a:lumMod val="50000"/>
                </a:schemeClr>
              </a:solidFill>
            </a:endParaRPr>
          </a:p>
        </p:txBody>
      </p:sp>
      <p:sp>
        <p:nvSpPr>
          <p:cNvPr id="5" name="TextBox 4"/>
          <p:cNvSpPr txBox="1"/>
          <p:nvPr userDrawn="1"/>
        </p:nvSpPr>
        <p:spPr>
          <a:xfrm>
            <a:off x="7878153" y="4790481"/>
            <a:ext cx="708025" cy="134540"/>
          </a:xfrm>
          <a:prstGeom prst="rect">
            <a:avLst/>
          </a:prstGeom>
          <a:noFill/>
        </p:spPr>
        <p:txBody>
          <a:bodyPr wrap="none" lIns="0" tIns="0" rIns="0" bIns="0" rtlCol="0" anchor="ctr">
            <a:noAutofit/>
          </a:bodyPr>
          <a:lstStyle/>
          <a:p>
            <a:pPr algn="ctr"/>
            <a:r>
              <a:rPr lang="en-GB" sz="800" noProof="0" dirty="0">
                <a:solidFill>
                  <a:schemeClr val="tx1">
                    <a:lumMod val="50000"/>
                  </a:schemeClr>
                </a:solidFill>
              </a:rPr>
              <a:t>|  13/05/2022</a:t>
            </a:r>
          </a:p>
        </p:txBody>
      </p:sp>
      <p:sp>
        <p:nvSpPr>
          <p:cNvPr id="3" name="MSIPCMContentMarking" descr="{&quot;HashCode&quot;:1859994762,&quot;Placement&quot;:&quot;Footer&quot;,&quot;Top&quot;:384.343,&quot;Left&quot;:604.5204,&quot;SlideWidth&quot;:720,&quot;SlideHeight&quot;:405}"/>
          <p:cNvSpPr txBox="1"/>
          <p:nvPr userDrawn="1"/>
        </p:nvSpPr>
        <p:spPr>
          <a:xfrm>
            <a:off x="7677409" y="4881156"/>
            <a:ext cx="1466591" cy="262344"/>
          </a:xfrm>
          <a:prstGeom prst="rect">
            <a:avLst/>
          </a:prstGeom>
          <a:noFill/>
        </p:spPr>
        <p:txBody>
          <a:bodyPr vert="horz" wrap="square" lIns="0" tIns="0" rIns="0" bIns="0" rtlCol="0" anchor="ctr" anchorCtr="1">
            <a:noAutofit/>
          </a:bodyPr>
          <a:lstStyle/>
          <a:p>
            <a:pPr algn="r">
              <a:spcBef>
                <a:spcPct val="0"/>
              </a:spcBef>
              <a:spcAft>
                <a:spcPct val="0"/>
              </a:spcAft>
            </a:pPr>
            <a:r>
              <a:rPr lang="fr-FR" sz="1000">
                <a:solidFill>
                  <a:srgbClr val="0000FF"/>
                </a:solidFill>
                <a:latin typeface="Calibri" panose="020F0502020204030204" pitchFamily="34" charset="0"/>
              </a:rPr>
              <a:t>Classification : Internal</a:t>
            </a:r>
            <a:endParaRPr lang="fr-FR" sz="1000" dirty="0">
              <a:solidFill>
                <a:srgbClr val="0000FF"/>
              </a:solidFill>
              <a:latin typeface="Calibri" panose="020F0502020204030204" pitchFamily="34" charset="0"/>
            </a:endParaRPr>
          </a:p>
        </p:txBody>
      </p:sp>
    </p:spTree>
  </p:cSld>
  <p:clrMap bg1="dk1" tx1="lt1" bg2="dk2" tx2="lt2" accent1="accent1" accent2="accent2" accent3="accent3" accent4="accent4" accent5="accent5" accent6="accent6" hlink="hlink" folHlink="folHlink"/>
  <p:sldLayoutIdLst>
    <p:sldLayoutId id="2147483820" r:id="rId1"/>
    <p:sldLayoutId id="2147483822" r:id="rId2"/>
    <p:sldLayoutId id="2147483824" r:id="rId3"/>
    <p:sldLayoutId id="2147483817" r:id="rId4"/>
    <p:sldLayoutId id="214748382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0" fontAlgn="base" hangingPunct="0">
        <a:spcBef>
          <a:spcPct val="0"/>
        </a:spcBef>
        <a:spcAft>
          <a:spcPct val="0"/>
        </a:spcAft>
        <a:defRPr sz="3000" b="1" kern="1200" baseline="0">
          <a:solidFill>
            <a:srgbClr val="0070C0"/>
          </a:solidFill>
          <a:latin typeface="+mj-lt"/>
          <a:ea typeface="+mj-ea"/>
          <a:cs typeface="+mj-cs"/>
        </a:defRPr>
      </a:lvl1pPr>
      <a:lvl2pPr algn="l" rtl="0" eaLnBrk="0" fontAlgn="base" hangingPunct="0">
        <a:spcBef>
          <a:spcPct val="0"/>
        </a:spcBef>
        <a:spcAft>
          <a:spcPct val="0"/>
        </a:spcAft>
        <a:defRPr sz="2600" b="1">
          <a:solidFill>
            <a:schemeClr val="accent1"/>
          </a:solidFill>
          <a:latin typeface="Arial Narrow" pitchFamily="34" charset="0"/>
        </a:defRPr>
      </a:lvl2pPr>
      <a:lvl3pPr algn="l" rtl="0" eaLnBrk="0" fontAlgn="base" hangingPunct="0">
        <a:spcBef>
          <a:spcPct val="0"/>
        </a:spcBef>
        <a:spcAft>
          <a:spcPct val="0"/>
        </a:spcAft>
        <a:defRPr sz="2600" b="1">
          <a:solidFill>
            <a:schemeClr val="accent1"/>
          </a:solidFill>
          <a:latin typeface="Arial Narrow" pitchFamily="34" charset="0"/>
        </a:defRPr>
      </a:lvl3pPr>
      <a:lvl4pPr algn="l" rtl="0" eaLnBrk="0" fontAlgn="base" hangingPunct="0">
        <a:spcBef>
          <a:spcPct val="0"/>
        </a:spcBef>
        <a:spcAft>
          <a:spcPct val="0"/>
        </a:spcAft>
        <a:defRPr sz="2600" b="1">
          <a:solidFill>
            <a:schemeClr val="accent1"/>
          </a:solidFill>
          <a:latin typeface="Arial Narrow" pitchFamily="34" charset="0"/>
        </a:defRPr>
      </a:lvl4pPr>
      <a:lvl5pPr algn="l" rtl="0" eaLnBrk="0" fontAlgn="base" hangingPunct="0">
        <a:spcBef>
          <a:spcPct val="0"/>
        </a:spcBef>
        <a:spcAft>
          <a:spcPct val="0"/>
        </a:spcAft>
        <a:defRPr sz="2600" b="1">
          <a:solidFill>
            <a:schemeClr val="accent1"/>
          </a:solidFill>
          <a:latin typeface="Arial Narrow"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rtl="0" eaLnBrk="0" fontAlgn="base" hangingPunct="0">
        <a:spcBef>
          <a:spcPts val="170"/>
        </a:spcBef>
        <a:spcAft>
          <a:spcPct val="0"/>
        </a:spcAft>
        <a:buClr>
          <a:srgbClr val="D2DCAA"/>
        </a:buClr>
        <a:buSzPct val="100000"/>
        <a:defRPr sz="1600" b="1" kern="1200">
          <a:solidFill>
            <a:schemeClr val="bg1"/>
          </a:solidFill>
          <a:latin typeface="+mn-lt"/>
          <a:ea typeface="+mn-ea"/>
          <a:cs typeface="+mn-cs"/>
        </a:defRPr>
      </a:lvl1pPr>
      <a:lvl2pPr marL="301690" indent="-152874" algn="l" rtl="0" eaLnBrk="0" fontAlgn="base" hangingPunct="0">
        <a:spcBef>
          <a:spcPts val="170"/>
        </a:spcBef>
        <a:spcAft>
          <a:spcPct val="0"/>
        </a:spcAft>
        <a:buClr>
          <a:schemeClr val="accent4"/>
        </a:buClr>
        <a:buSzPct val="90000"/>
        <a:buFont typeface="Wingdings" pitchFamily="2" charset="2"/>
        <a:buChar char="§"/>
        <a:defRPr sz="1600" kern="1200">
          <a:solidFill>
            <a:schemeClr val="bg1"/>
          </a:solidFill>
          <a:latin typeface="+mn-lt"/>
          <a:ea typeface="+mn-ea"/>
          <a:cs typeface="+mn-cs"/>
        </a:defRPr>
      </a:lvl2pPr>
      <a:lvl3pPr marL="615555" indent="-150169" algn="l" rtl="0" eaLnBrk="0" fontAlgn="base" hangingPunct="0">
        <a:spcBef>
          <a:spcPts val="170"/>
        </a:spcBef>
        <a:spcAft>
          <a:spcPct val="0"/>
        </a:spcAft>
        <a:buClr>
          <a:schemeClr val="accent4"/>
        </a:buClr>
        <a:buFont typeface="Wingdings" pitchFamily="2" charset="2"/>
        <a:buChar char="§"/>
        <a:defRPr sz="1600" kern="1200">
          <a:solidFill>
            <a:schemeClr val="bg1"/>
          </a:solidFill>
          <a:latin typeface="+mn-lt"/>
          <a:ea typeface="+mn-ea"/>
          <a:cs typeface="+mn-cs"/>
        </a:defRPr>
      </a:lvl3pPr>
      <a:lvl4pPr marL="924009" indent="-143404" algn="l" rtl="0" eaLnBrk="0" fontAlgn="base" hangingPunct="0">
        <a:spcBef>
          <a:spcPts val="170"/>
        </a:spcBef>
        <a:spcAft>
          <a:spcPct val="0"/>
        </a:spcAft>
        <a:buClr>
          <a:schemeClr val="bg2"/>
        </a:buClr>
        <a:buFont typeface="Wingdings" pitchFamily="2" charset="2"/>
        <a:buChar char="§"/>
        <a:defRPr sz="1600" kern="1200">
          <a:solidFill>
            <a:schemeClr val="bg1"/>
          </a:solidFill>
          <a:latin typeface="+mn-lt"/>
          <a:ea typeface="+mn-ea"/>
          <a:cs typeface="+mn-cs"/>
        </a:defRPr>
      </a:lvl4pPr>
      <a:lvl5pPr algn="l" rtl="0" eaLnBrk="0" fontAlgn="base" hangingPunct="0">
        <a:spcBef>
          <a:spcPts val="170"/>
        </a:spcBef>
        <a:spcAft>
          <a:spcPct val="0"/>
        </a:spcAft>
        <a:defRPr sz="900" kern="1200">
          <a:solidFill>
            <a:schemeClr val="bg2"/>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g"/><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479" name="think-cell Slide" r:id="rId5" imgW="360" imgH="360" progId="TCLayout.ActiveDocument.1">
                  <p:embed/>
                </p:oleObj>
              </mc:Choice>
              <mc:Fallback>
                <p:oleObj name="think-cell Slide" r:id="rId5" imgW="360" imgH="360" progId="TCLayout.ActiveDocument.1">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Espace réservé pour une image  1"/>
          <p:cNvPicPr>
            <a:picLocks noGrp="1" noChangeAspect="1"/>
          </p:cNvPicPr>
          <p:nvPr>
            <p:ph type="pic" sz="quarter" idx="15"/>
          </p:nvPr>
        </p:nvPicPr>
        <p:blipFill>
          <a:blip r:embed="rId7">
            <a:extLst>
              <a:ext uri="{28A0092B-C50C-407E-A947-70E740481C1C}">
                <a14:useLocalDpi xmlns:a14="http://schemas.microsoft.com/office/drawing/2010/main" val="0"/>
              </a:ext>
            </a:extLst>
          </a:blip>
          <a:stretch>
            <a:fillRect/>
          </a:stretch>
        </p:blipFill>
        <p:spPr>
          <a:xfrm rot="16200000">
            <a:off x="2662237" y="-2662240"/>
            <a:ext cx="3819525" cy="9144001"/>
          </a:xfrm>
        </p:spPr>
      </p:pic>
      <p:sp>
        <p:nvSpPr>
          <p:cNvPr id="36" name="Text Placeholder 35"/>
          <p:cNvSpPr>
            <a:spLocks noGrp="1"/>
          </p:cNvSpPr>
          <p:nvPr>
            <p:ph type="body" sz="quarter" idx="16"/>
          </p:nvPr>
        </p:nvSpPr>
        <p:spPr/>
        <p:txBody>
          <a:bodyPr/>
          <a:lstStyle/>
          <a:p>
            <a:endParaRPr lang="fr-FR" dirty="0"/>
          </a:p>
        </p:txBody>
      </p:sp>
      <p:sp>
        <p:nvSpPr>
          <p:cNvPr id="8" name="Text Placeholder 7"/>
          <p:cNvSpPr>
            <a:spLocks noGrp="1"/>
          </p:cNvSpPr>
          <p:nvPr>
            <p:ph type="body" idx="13"/>
          </p:nvPr>
        </p:nvSpPr>
        <p:spPr/>
        <p:txBody>
          <a:bodyPr>
            <a:normAutofit fontScale="92500" lnSpcReduction="20000"/>
          </a:bodyPr>
          <a:lstStyle/>
          <a:p>
            <a:pPr lvl="0"/>
            <a:r>
              <a:rPr lang="fr-FR" dirty="0"/>
              <a:t>Laurence </a:t>
            </a:r>
            <a:r>
              <a:rPr lang="fr-FR" dirty="0" err="1"/>
              <a:t>Mades</a:t>
            </a:r>
            <a:endParaRPr lang="fr-FR" dirty="0"/>
          </a:p>
        </p:txBody>
      </p:sp>
      <p:sp>
        <p:nvSpPr>
          <p:cNvPr id="9" name="Text Placeholder 8"/>
          <p:cNvSpPr>
            <a:spLocks noGrp="1"/>
          </p:cNvSpPr>
          <p:nvPr>
            <p:ph type="body" idx="14"/>
          </p:nvPr>
        </p:nvSpPr>
        <p:spPr/>
        <p:txBody>
          <a:bodyPr/>
          <a:lstStyle/>
          <a:p>
            <a:pPr>
              <a:lnSpc>
                <a:spcPct val="80000"/>
              </a:lnSpc>
            </a:pPr>
            <a:r>
              <a:rPr lang="fr-FR" sz="1300" dirty="0"/>
              <a:t>Soutenance : 13/05/2022</a:t>
            </a:r>
          </a:p>
        </p:txBody>
      </p:sp>
      <p:sp>
        <p:nvSpPr>
          <p:cNvPr id="6" name="Title 5"/>
          <p:cNvSpPr>
            <a:spLocks noGrp="1"/>
          </p:cNvSpPr>
          <p:nvPr>
            <p:ph type="ctrTitle"/>
          </p:nvPr>
        </p:nvSpPr>
        <p:spPr/>
        <p:txBody>
          <a:bodyPr/>
          <a:lstStyle/>
          <a:p>
            <a:r>
              <a:rPr lang="fr-FR" dirty="0"/>
              <a:t>Projet n°8</a:t>
            </a:r>
          </a:p>
        </p:txBody>
      </p:sp>
      <p:sp>
        <p:nvSpPr>
          <p:cNvPr id="7" name="Subtitle 6"/>
          <p:cNvSpPr>
            <a:spLocks noGrp="1"/>
          </p:cNvSpPr>
          <p:nvPr>
            <p:ph type="subTitle" idx="1"/>
          </p:nvPr>
        </p:nvSpPr>
        <p:spPr>
          <a:xfrm>
            <a:off x="390202" y="1135429"/>
            <a:ext cx="8753797" cy="431999"/>
          </a:xfrm>
        </p:spPr>
        <p:txBody>
          <a:bodyPr/>
          <a:lstStyle/>
          <a:p>
            <a:r>
              <a:rPr lang="fr-FR" sz="2000" dirty="0"/>
              <a:t>Déployez un modèle dans le Cloud</a:t>
            </a:r>
          </a:p>
        </p:txBody>
      </p:sp>
    </p:spTree>
    <p:extLst>
      <p:ext uri="{BB962C8B-B14F-4D97-AF65-F5344CB8AC3E}">
        <p14:creationId xmlns:p14="http://schemas.microsoft.com/office/powerpoint/2010/main" val="2725519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2"/>
          <p:cNvSpPr txBox="1">
            <a:spLocks/>
          </p:cNvSpPr>
          <p:nvPr/>
        </p:nvSpPr>
        <p:spPr bwMode="auto">
          <a:xfrm>
            <a:off x="342106" y="1381825"/>
            <a:ext cx="8459788" cy="309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ts val="170"/>
              </a:spcBef>
              <a:spcAft>
                <a:spcPct val="0"/>
              </a:spcAft>
              <a:buClr>
                <a:srgbClr val="D2DCAA"/>
              </a:buClr>
              <a:buSzPct val="100000"/>
              <a:defRPr sz="1600" b="1" kern="1200">
                <a:solidFill>
                  <a:schemeClr val="bg1"/>
                </a:solidFill>
                <a:latin typeface="+mn-lt"/>
                <a:ea typeface="+mn-ea"/>
                <a:cs typeface="+mn-cs"/>
              </a:defRPr>
            </a:lvl1pPr>
            <a:lvl2pPr marL="300656" indent="-153396" algn="l" rtl="0" eaLnBrk="0" fontAlgn="base" hangingPunct="0">
              <a:spcBef>
                <a:spcPts val="170"/>
              </a:spcBef>
              <a:spcAft>
                <a:spcPct val="0"/>
              </a:spcAft>
              <a:buClr>
                <a:schemeClr val="accent4"/>
              </a:buClr>
              <a:buSzPct val="90000"/>
              <a:buFont typeface="Wingdings" pitchFamily="2" charset="2"/>
              <a:buChar char="§"/>
              <a:defRPr sz="1600" kern="1200">
                <a:solidFill>
                  <a:schemeClr val="bg1"/>
                </a:solidFill>
                <a:latin typeface="+mn-lt"/>
                <a:ea typeface="+mn-ea"/>
                <a:cs typeface="+mn-cs"/>
              </a:defRPr>
            </a:lvl2pPr>
            <a:lvl3pPr marL="616652" indent="-150328" algn="l" rtl="0" eaLnBrk="0" fontAlgn="base" hangingPunct="0">
              <a:spcBef>
                <a:spcPts val="170"/>
              </a:spcBef>
              <a:spcAft>
                <a:spcPct val="0"/>
              </a:spcAft>
              <a:buClr>
                <a:schemeClr val="accent4"/>
              </a:buClr>
              <a:buFont typeface="Wingdings" pitchFamily="2" charset="2"/>
              <a:buChar char="§"/>
              <a:defRPr sz="1600" kern="1200">
                <a:solidFill>
                  <a:schemeClr val="bg1"/>
                </a:solidFill>
                <a:latin typeface="+mn-lt"/>
                <a:ea typeface="+mn-ea"/>
                <a:cs typeface="+mn-cs"/>
              </a:defRPr>
            </a:lvl3pPr>
            <a:lvl4pPr marL="923444" indent="-144192" algn="l" rtl="0" eaLnBrk="0" fontAlgn="base" hangingPunct="0">
              <a:spcBef>
                <a:spcPts val="170"/>
              </a:spcBef>
              <a:spcAft>
                <a:spcPct val="0"/>
              </a:spcAft>
              <a:buClr>
                <a:schemeClr val="bg2"/>
              </a:buClr>
              <a:buFont typeface="Wingdings" pitchFamily="2" charset="2"/>
              <a:buChar char="§"/>
              <a:defRPr sz="1600" kern="1200">
                <a:solidFill>
                  <a:schemeClr val="bg1"/>
                </a:solidFill>
                <a:latin typeface="+mn-lt"/>
                <a:ea typeface="+mn-ea"/>
                <a:cs typeface="+mn-cs"/>
              </a:defRPr>
            </a:lvl4pPr>
            <a:lvl5pPr marL="2706" indent="4059" algn="l" rtl="0" eaLnBrk="0" fontAlgn="base" hangingPunct="0">
              <a:spcBef>
                <a:spcPts val="170"/>
              </a:spcBef>
              <a:spcAft>
                <a:spcPct val="0"/>
              </a:spcAft>
              <a:defRPr sz="900" kern="1200">
                <a:solidFill>
                  <a:schemeClr val="bg2"/>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646113" lvl="1" indent="-285750"/>
            <a:endParaRPr lang="fr-FR" dirty="0">
              <a:solidFill>
                <a:schemeClr val="bg1">
                  <a:lumMod val="75000"/>
                  <a:lumOff val="25000"/>
                </a:schemeClr>
              </a:solidFill>
            </a:endParaRPr>
          </a:p>
          <a:p>
            <a:pPr marL="646113" lvl="1" indent="-285750"/>
            <a:r>
              <a:rPr lang="fr-FR" dirty="0">
                <a:solidFill>
                  <a:schemeClr val="bg1">
                    <a:lumMod val="75000"/>
                    <a:lumOff val="25000"/>
                  </a:schemeClr>
                </a:solidFill>
              </a:rPr>
              <a:t>Etude satisfaisante</a:t>
            </a:r>
          </a:p>
          <a:p>
            <a:pPr marL="646113" lvl="1" indent="-285750"/>
            <a:endParaRPr lang="fr-FR" dirty="0">
              <a:solidFill>
                <a:schemeClr val="bg1">
                  <a:lumMod val="75000"/>
                  <a:lumOff val="25000"/>
                </a:schemeClr>
              </a:solidFill>
            </a:endParaRPr>
          </a:p>
          <a:p>
            <a:pPr marL="962109" lvl="2" indent="-285750"/>
            <a:r>
              <a:rPr lang="fr-FR" sz="1000" dirty="0">
                <a:solidFill>
                  <a:schemeClr val="bg1">
                    <a:lumMod val="50000"/>
                    <a:lumOff val="50000"/>
                  </a:schemeClr>
                </a:solidFill>
              </a:rPr>
              <a:t>xx</a:t>
            </a:r>
          </a:p>
          <a:p>
            <a:pPr marL="646113" lvl="1" indent="-285750"/>
            <a:endParaRPr lang="fr-FR" dirty="0">
              <a:solidFill>
                <a:schemeClr val="bg1">
                  <a:lumMod val="75000"/>
                  <a:lumOff val="25000"/>
                </a:schemeClr>
              </a:solidFill>
            </a:endParaRPr>
          </a:p>
          <a:p>
            <a:pPr marL="646113" lvl="1" indent="-285750"/>
            <a:r>
              <a:rPr lang="fr-FR" dirty="0">
                <a:solidFill>
                  <a:schemeClr val="bg1">
                    <a:lumMod val="75000"/>
                    <a:lumOff val="25000"/>
                  </a:schemeClr>
                </a:solidFill>
              </a:rPr>
              <a:t>Améliorations possibles</a:t>
            </a:r>
          </a:p>
          <a:p>
            <a:pPr marL="646113" lvl="1" indent="-285750"/>
            <a:endParaRPr lang="fr-FR" dirty="0">
              <a:solidFill>
                <a:schemeClr val="bg1">
                  <a:lumMod val="75000"/>
                  <a:lumOff val="25000"/>
                </a:schemeClr>
              </a:solidFill>
            </a:endParaRPr>
          </a:p>
          <a:p>
            <a:pPr marL="962109" lvl="2" indent="-285750"/>
            <a:r>
              <a:rPr lang="fr-FR" sz="1000" dirty="0">
                <a:solidFill>
                  <a:schemeClr val="bg1">
                    <a:lumMod val="50000"/>
                    <a:lumOff val="50000"/>
                  </a:schemeClr>
                </a:solidFill>
              </a:rPr>
              <a:t>xx</a:t>
            </a:r>
          </a:p>
        </p:txBody>
      </p:sp>
      <p:sp>
        <p:nvSpPr>
          <p:cNvPr id="2" name="Titre 1"/>
          <p:cNvSpPr>
            <a:spLocks noGrp="1"/>
          </p:cNvSpPr>
          <p:nvPr>
            <p:ph type="title"/>
          </p:nvPr>
        </p:nvSpPr>
        <p:spPr/>
        <p:txBody>
          <a:bodyPr/>
          <a:lstStyle/>
          <a:p>
            <a:r>
              <a:rPr lang="fr-FR" sz="2000" dirty="0"/>
              <a:t>Conclusion</a:t>
            </a:r>
          </a:p>
        </p:txBody>
      </p:sp>
    </p:spTree>
    <p:extLst>
      <p:ext uri="{BB962C8B-B14F-4D97-AF65-F5344CB8AC3E}">
        <p14:creationId xmlns:p14="http://schemas.microsoft.com/office/powerpoint/2010/main" val="107585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1815"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nvPr>
        </p:nvSpPr>
        <p:spPr/>
        <p:txBody>
          <a:bodyPr/>
          <a:lstStyle/>
          <a:p>
            <a:pPr marL="749006" lvl="2" indent="-285750"/>
            <a:r>
              <a:rPr lang="fr-FR" sz="3600" kern="1200" cap="all" dirty="0">
                <a:solidFill>
                  <a:srgbClr val="0070C0"/>
                </a:solidFill>
                <a:latin typeface="+mj-lt"/>
                <a:ea typeface="+mj-ea"/>
                <a:cs typeface="+mj-cs"/>
              </a:rPr>
              <a:t>Annexes</a:t>
            </a:r>
            <a:br>
              <a:rPr lang="fr-FR" dirty="0"/>
            </a:br>
            <a:br>
              <a:rPr lang="fr-FR" dirty="0"/>
            </a:br>
            <a:r>
              <a:rPr lang="fr-FR" sz="1200" b="0" dirty="0">
                <a:solidFill>
                  <a:srgbClr val="0070C0"/>
                </a:solidFill>
              </a:rPr>
              <a:t>Théorie SIFT - </a:t>
            </a:r>
            <a:r>
              <a:rPr lang="fr-FR" sz="1200" b="0" dirty="0" err="1">
                <a:solidFill>
                  <a:srgbClr val="0070C0"/>
                </a:solidFill>
              </a:rPr>
              <a:t>Scale</a:t>
            </a:r>
            <a:r>
              <a:rPr lang="fr-FR" sz="1200" b="0" dirty="0">
                <a:solidFill>
                  <a:srgbClr val="0070C0"/>
                </a:solidFill>
              </a:rPr>
              <a:t>-invariant </a:t>
            </a:r>
            <a:r>
              <a:rPr lang="fr-FR" sz="1200" b="0" dirty="0" err="1">
                <a:solidFill>
                  <a:srgbClr val="0070C0"/>
                </a:solidFill>
              </a:rPr>
              <a:t>feature</a:t>
            </a:r>
            <a:r>
              <a:rPr lang="fr-FR" sz="1200" b="0" dirty="0">
                <a:solidFill>
                  <a:srgbClr val="0070C0"/>
                </a:solidFill>
              </a:rPr>
              <a:t> </a:t>
            </a:r>
            <a:r>
              <a:rPr lang="fr-FR" sz="1200" b="0" dirty="0" err="1">
                <a:solidFill>
                  <a:srgbClr val="0070C0"/>
                </a:solidFill>
              </a:rPr>
              <a:t>transform</a:t>
            </a:r>
            <a:endParaRPr lang="fr-FR" sz="1200" b="0" dirty="0"/>
          </a:p>
        </p:txBody>
      </p:sp>
      <p:sp>
        <p:nvSpPr>
          <p:cNvPr id="6" name="Sous-titre 5"/>
          <p:cNvSpPr>
            <a:spLocks noGrp="1"/>
          </p:cNvSpPr>
          <p:nvPr>
            <p:ph type="subTitle" idx="1"/>
          </p:nvPr>
        </p:nvSpPr>
        <p:spPr/>
        <p:txBody>
          <a:bodyPr/>
          <a:lstStyle/>
          <a:p>
            <a:r>
              <a:rPr lang="fr-FR" dirty="0"/>
              <a:t>4</a:t>
            </a:r>
          </a:p>
        </p:txBody>
      </p:sp>
    </p:spTree>
    <p:extLst>
      <p:ext uri="{BB962C8B-B14F-4D97-AF65-F5344CB8AC3E}">
        <p14:creationId xmlns:p14="http://schemas.microsoft.com/office/powerpoint/2010/main" val="2536984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a:extLst>
              <a:ext uri="{FF2B5EF4-FFF2-40B4-BE49-F238E27FC236}">
                <a16:creationId xmlns:a16="http://schemas.microsoft.com/office/drawing/2014/main" id="{6FB16D81-0F2C-4051-818D-3D5976530912}"/>
              </a:ext>
            </a:extLst>
          </p:cNvPr>
          <p:cNvSpPr txBox="1"/>
          <p:nvPr/>
        </p:nvSpPr>
        <p:spPr>
          <a:xfrm>
            <a:off x="4294551" y="2921405"/>
            <a:ext cx="3372133" cy="1598007"/>
          </a:xfrm>
          <a:prstGeom prst="rect">
            <a:avLst/>
          </a:prstGeom>
          <a:noFill/>
        </p:spPr>
        <p:txBody>
          <a:bodyPr wrap="square" lIns="0" tIns="0" rIns="0" bIns="0" rtlCol="0">
            <a:noAutofit/>
          </a:bodyPr>
          <a:lstStyle/>
          <a:p>
            <a:r>
              <a:rPr lang="fr-FR" sz="800" b="1" dirty="0">
                <a:solidFill>
                  <a:srgbClr val="262626">
                    <a:lumMod val="50000"/>
                    <a:lumOff val="50000"/>
                  </a:srgbClr>
                </a:solidFill>
                <a:latin typeface="Arial"/>
                <a:cs typeface="+mn-cs"/>
              </a:rPr>
              <a:t>B2 - Création des descripteurs</a:t>
            </a:r>
          </a:p>
          <a:p>
            <a:endParaRPr lang="fr-FR" sz="800" b="1" dirty="0">
              <a:solidFill>
                <a:srgbClr val="262626">
                  <a:lumMod val="50000"/>
                  <a:lumOff val="50000"/>
                </a:srgbClr>
              </a:solidFill>
              <a:latin typeface="Arial"/>
              <a:cs typeface="+mn-cs"/>
            </a:endParaRPr>
          </a:p>
          <a:p>
            <a:pPr marL="171450" indent="-171450">
              <a:buFontTx/>
              <a:buChar char="-"/>
            </a:pPr>
            <a:r>
              <a:rPr lang="fr-FR" sz="800" dirty="0">
                <a:solidFill>
                  <a:srgbClr val="262626">
                    <a:lumMod val="50000"/>
                    <a:lumOff val="50000"/>
                  </a:srgbClr>
                </a:solidFill>
                <a:latin typeface="Arial"/>
                <a:cs typeface="+mn-cs"/>
              </a:rPr>
              <a:t>Pour chacune des 16 fenêtres dans un voisinage carré de 12σ pixels, histogramme sur 8 classes</a:t>
            </a: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r>
              <a:rPr lang="fr-FR" sz="800" b="1" dirty="0">
                <a:solidFill>
                  <a:srgbClr val="262626">
                    <a:lumMod val="50000"/>
                    <a:lumOff val="50000"/>
                  </a:srgbClr>
                </a:solidFill>
                <a:latin typeface="Arial"/>
                <a:cs typeface="+mn-cs"/>
              </a:rPr>
              <a:t>Répartition pondérée des différences entre les orientations des gradients des pixels de la fenêtre avec l’orientation du point d’intérêt</a:t>
            </a:r>
          </a:p>
          <a:p>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endParaRPr lang="fr-FR" sz="800" dirty="0">
              <a:solidFill>
                <a:srgbClr val="262626">
                  <a:lumMod val="50000"/>
                  <a:lumOff val="50000"/>
                </a:srgbClr>
              </a:solidFill>
              <a:latin typeface="Arial"/>
              <a:cs typeface="+mn-cs"/>
            </a:endParaRPr>
          </a:p>
          <a:p>
            <a:pPr marL="171450" indent="-171450">
              <a:buFontTx/>
              <a:buChar char="-"/>
            </a:pPr>
            <a:r>
              <a:rPr lang="fr-FR" sz="800" dirty="0">
                <a:solidFill>
                  <a:srgbClr val="262626">
                    <a:lumMod val="50000"/>
                    <a:lumOff val="50000"/>
                  </a:srgbClr>
                </a:solidFill>
                <a:latin typeface="Arial"/>
                <a:cs typeface="+mn-cs"/>
              </a:rPr>
              <a:t>Vecteur de 128 valeurs (8 classes x 16 fenêtres) &gt; 1 descripteur</a:t>
            </a:r>
          </a:p>
        </p:txBody>
      </p:sp>
      <p:sp>
        <p:nvSpPr>
          <p:cNvPr id="5" name="ZoneTexte 4">
            <a:extLst>
              <a:ext uri="{FF2B5EF4-FFF2-40B4-BE49-F238E27FC236}">
                <a16:creationId xmlns:a16="http://schemas.microsoft.com/office/drawing/2014/main" id="{2AF327CA-F904-44F7-A22B-07BF05029CA3}"/>
              </a:ext>
            </a:extLst>
          </p:cNvPr>
          <p:cNvSpPr txBox="1"/>
          <p:nvPr/>
        </p:nvSpPr>
        <p:spPr>
          <a:xfrm>
            <a:off x="400388" y="750096"/>
            <a:ext cx="3695423" cy="609600"/>
          </a:xfrm>
          <a:prstGeom prst="rect">
            <a:avLst/>
          </a:prstGeom>
          <a:noFill/>
        </p:spPr>
        <p:txBody>
          <a:bodyPr wrap="square" lIns="0" tIns="0" rIns="0" bIns="0" rtlCol="0">
            <a:noAutofit/>
          </a:bodyPr>
          <a:lstStyle/>
          <a:p>
            <a:r>
              <a:rPr lang="fr-FR" sz="800" b="1" dirty="0">
                <a:solidFill>
                  <a:srgbClr val="262626">
                    <a:lumMod val="50000"/>
                    <a:lumOff val="50000"/>
                  </a:srgbClr>
                </a:solidFill>
                <a:latin typeface="Arial"/>
                <a:cs typeface="+mn-cs"/>
              </a:rPr>
              <a:t>A - La détection des points d’intérêts</a:t>
            </a:r>
          </a:p>
          <a:p>
            <a:endParaRPr lang="fr-FR" sz="800" b="1" dirty="0">
              <a:solidFill>
                <a:srgbClr val="262626">
                  <a:lumMod val="50000"/>
                  <a:lumOff val="50000"/>
                </a:srgbClr>
              </a:solidFill>
              <a:latin typeface="Arial"/>
              <a:cs typeface="+mn-cs"/>
            </a:endParaRPr>
          </a:p>
          <a:p>
            <a:r>
              <a:rPr lang="fr-FR" sz="800" dirty="0">
                <a:solidFill>
                  <a:srgbClr val="262626">
                    <a:lumMod val="50000"/>
                    <a:lumOff val="50000"/>
                  </a:srgbClr>
                </a:solidFill>
                <a:latin typeface="Arial"/>
                <a:cs typeface="+mn-cs"/>
              </a:rPr>
              <a:t>-     une octave par taille d’image</a:t>
            </a:r>
          </a:p>
          <a:p>
            <a:pPr marL="171450" indent="-171450">
              <a:buFontTx/>
              <a:buChar char="-"/>
            </a:pPr>
            <a:r>
              <a:rPr lang="fr-FR" sz="800" dirty="0">
                <a:solidFill>
                  <a:srgbClr val="262626">
                    <a:lumMod val="50000"/>
                    <a:lumOff val="50000"/>
                  </a:srgbClr>
                </a:solidFill>
                <a:latin typeface="Arial"/>
                <a:cs typeface="+mn-cs"/>
              </a:rPr>
              <a:t>soustraction entre 2 flous Gaussien consécutifs - </a:t>
            </a:r>
            <a:r>
              <a:rPr lang="fr-FR" sz="800" dirty="0" err="1">
                <a:solidFill>
                  <a:srgbClr val="262626">
                    <a:lumMod val="50000"/>
                    <a:lumOff val="50000"/>
                  </a:srgbClr>
                </a:solidFill>
                <a:latin typeface="Arial"/>
                <a:cs typeface="+mn-cs"/>
              </a:rPr>
              <a:t>DoG</a:t>
            </a: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endParaRPr lang="fr-FR" sz="800" dirty="0">
              <a:solidFill>
                <a:srgbClr val="262626">
                  <a:lumMod val="50000"/>
                  <a:lumOff val="50000"/>
                </a:srgbClr>
              </a:solidFill>
              <a:latin typeface="Arial"/>
              <a:cs typeface="+mn-cs"/>
            </a:endParaRPr>
          </a:p>
          <a:p>
            <a:pPr marL="285750" indent="-285750">
              <a:buFontTx/>
              <a:buChar char="-"/>
            </a:pPr>
            <a:r>
              <a:rPr lang="fr-FR" sz="800" b="1" dirty="0">
                <a:solidFill>
                  <a:srgbClr val="262626">
                    <a:lumMod val="50000"/>
                    <a:lumOff val="50000"/>
                  </a:srgbClr>
                </a:solidFill>
                <a:latin typeface="Arial"/>
                <a:cs typeface="+mn-cs"/>
              </a:rPr>
              <a:t>Points d’intérêts - </a:t>
            </a:r>
            <a:r>
              <a:rPr lang="fr-FR" sz="800" dirty="0">
                <a:solidFill>
                  <a:srgbClr val="262626">
                    <a:lumMod val="50000"/>
                    <a:lumOff val="50000"/>
                  </a:srgbClr>
                </a:solidFill>
                <a:latin typeface="Arial"/>
                <a:cs typeface="+mn-cs"/>
              </a:rPr>
              <a:t>extrema locaux des </a:t>
            </a:r>
            <a:r>
              <a:rPr lang="fr-FR" sz="800" dirty="0" err="1">
                <a:solidFill>
                  <a:srgbClr val="262626">
                    <a:lumMod val="50000"/>
                    <a:lumOff val="50000"/>
                  </a:srgbClr>
                </a:solidFill>
                <a:latin typeface="Arial"/>
                <a:cs typeface="+mn-cs"/>
              </a:rPr>
              <a:t>DoG</a:t>
            </a:r>
            <a:r>
              <a:rPr lang="fr-FR" sz="800" dirty="0">
                <a:solidFill>
                  <a:srgbClr val="262626">
                    <a:lumMod val="50000"/>
                    <a:lumOff val="50000"/>
                  </a:srgbClr>
                </a:solidFill>
                <a:latin typeface="Arial"/>
                <a:cs typeface="+mn-cs"/>
              </a:rPr>
              <a:t>: intensité inférieure ou supérieure à celles de ses 26 voisins. Seuil et non positionnés sur les bords.</a:t>
            </a:r>
          </a:p>
        </p:txBody>
      </p:sp>
      <p:sp>
        <p:nvSpPr>
          <p:cNvPr id="2" name="Titre 1"/>
          <p:cNvSpPr>
            <a:spLocks noGrp="1"/>
          </p:cNvSpPr>
          <p:nvPr>
            <p:ph type="title"/>
          </p:nvPr>
        </p:nvSpPr>
        <p:spPr>
          <a:xfrm>
            <a:off x="342106" y="86917"/>
            <a:ext cx="8464668" cy="558403"/>
          </a:xfrm>
        </p:spPr>
        <p:txBody>
          <a:bodyPr/>
          <a:lstStyle/>
          <a:p>
            <a:r>
              <a:rPr lang="fr-FR" sz="2000" dirty="0"/>
              <a:t>Théorie SIFT - </a:t>
            </a:r>
            <a:r>
              <a:rPr lang="en-US" sz="2000" dirty="0"/>
              <a:t>Scale-invariant feature transform</a:t>
            </a:r>
          </a:p>
        </p:txBody>
      </p:sp>
      <p:pic>
        <p:nvPicPr>
          <p:cNvPr id="4" name="Image 3">
            <a:extLst>
              <a:ext uri="{FF2B5EF4-FFF2-40B4-BE49-F238E27FC236}">
                <a16:creationId xmlns:a16="http://schemas.microsoft.com/office/drawing/2014/main" id="{2B35870D-5F8C-4E0D-8CF6-D636A5474D1A}"/>
              </a:ext>
            </a:extLst>
          </p:cNvPr>
          <p:cNvPicPr>
            <a:picLocks noChangeAspect="1"/>
          </p:cNvPicPr>
          <p:nvPr/>
        </p:nvPicPr>
        <p:blipFill>
          <a:blip r:embed="rId3"/>
          <a:stretch>
            <a:fillRect/>
          </a:stretch>
        </p:blipFill>
        <p:spPr>
          <a:xfrm>
            <a:off x="547267" y="1463192"/>
            <a:ext cx="1811823" cy="1203808"/>
          </a:xfrm>
          <a:prstGeom prst="rect">
            <a:avLst/>
          </a:prstGeom>
        </p:spPr>
      </p:pic>
      <p:sp>
        <p:nvSpPr>
          <p:cNvPr id="8" name="ZoneTexte 7">
            <a:extLst>
              <a:ext uri="{FF2B5EF4-FFF2-40B4-BE49-F238E27FC236}">
                <a16:creationId xmlns:a16="http://schemas.microsoft.com/office/drawing/2014/main" id="{F0969F6D-0E7A-482A-88DE-13775A2CB409}"/>
              </a:ext>
            </a:extLst>
          </p:cNvPr>
          <p:cNvSpPr txBox="1"/>
          <p:nvPr/>
        </p:nvSpPr>
        <p:spPr>
          <a:xfrm>
            <a:off x="2397499" y="2327920"/>
            <a:ext cx="1406252" cy="246569"/>
          </a:xfrm>
          <a:prstGeom prst="rect">
            <a:avLst/>
          </a:prstGeom>
          <a:noFill/>
        </p:spPr>
        <p:txBody>
          <a:bodyPr wrap="square" lIns="0" tIns="0" rIns="0" bIns="0" rtlCol="0">
            <a:noAutofit/>
          </a:bodyPr>
          <a:lstStyle/>
          <a:p>
            <a:r>
              <a:rPr lang="fr-FR" sz="700" dirty="0">
                <a:solidFill>
                  <a:schemeClr val="bg1"/>
                </a:solidFill>
              </a:rPr>
              <a:t> </a:t>
            </a:r>
            <a:r>
              <a:rPr lang="fr-FR" sz="700" dirty="0">
                <a:solidFill>
                  <a:srgbClr val="262626">
                    <a:lumMod val="50000"/>
                    <a:lumOff val="50000"/>
                  </a:srgbClr>
                </a:solidFill>
                <a:latin typeface="Arial"/>
                <a:cs typeface="+mn-cs"/>
              </a:rPr>
              <a:t>échelles des détails conservé entre k x σ et ( k+1 ) x σ</a:t>
            </a:r>
          </a:p>
        </p:txBody>
      </p:sp>
      <p:sp>
        <p:nvSpPr>
          <p:cNvPr id="10" name="ZoneTexte 9">
            <a:extLst>
              <a:ext uri="{FF2B5EF4-FFF2-40B4-BE49-F238E27FC236}">
                <a16:creationId xmlns:a16="http://schemas.microsoft.com/office/drawing/2014/main" id="{FC9A995D-46EA-4063-9112-917CBC0830C6}"/>
              </a:ext>
            </a:extLst>
          </p:cNvPr>
          <p:cNvSpPr txBox="1"/>
          <p:nvPr/>
        </p:nvSpPr>
        <p:spPr>
          <a:xfrm>
            <a:off x="158639" y="2464317"/>
            <a:ext cx="483497" cy="136799"/>
          </a:xfrm>
          <a:prstGeom prst="rect">
            <a:avLst/>
          </a:prstGeom>
          <a:noFill/>
        </p:spPr>
        <p:txBody>
          <a:bodyPr wrap="square" lIns="0" tIns="0" rIns="0" bIns="0" rtlCol="0">
            <a:noAutofit/>
          </a:bodyPr>
          <a:lstStyle/>
          <a:p>
            <a:r>
              <a:rPr lang="fr-FR" sz="700" dirty="0">
                <a:solidFill>
                  <a:srgbClr val="262626">
                    <a:lumMod val="50000"/>
                    <a:lumOff val="50000"/>
                  </a:srgbClr>
                </a:solidFill>
                <a:latin typeface="Arial"/>
                <a:cs typeface="+mn-cs"/>
              </a:rPr>
              <a:t>( k+1 ) x σ</a:t>
            </a:r>
          </a:p>
        </p:txBody>
      </p:sp>
      <p:sp>
        <p:nvSpPr>
          <p:cNvPr id="11" name="ZoneTexte 10">
            <a:extLst>
              <a:ext uri="{FF2B5EF4-FFF2-40B4-BE49-F238E27FC236}">
                <a16:creationId xmlns:a16="http://schemas.microsoft.com/office/drawing/2014/main" id="{3075BA96-97D6-4092-985A-3E8C7C94C326}"/>
              </a:ext>
            </a:extLst>
          </p:cNvPr>
          <p:cNvSpPr txBox="1"/>
          <p:nvPr/>
        </p:nvSpPr>
        <p:spPr>
          <a:xfrm>
            <a:off x="348527" y="2369412"/>
            <a:ext cx="483497" cy="136799"/>
          </a:xfrm>
          <a:prstGeom prst="rect">
            <a:avLst/>
          </a:prstGeom>
          <a:noFill/>
        </p:spPr>
        <p:txBody>
          <a:bodyPr wrap="square" lIns="0" tIns="0" rIns="0" bIns="0" rtlCol="0">
            <a:noAutofit/>
          </a:bodyPr>
          <a:lstStyle/>
          <a:p>
            <a:r>
              <a:rPr lang="fr-FR" sz="700" dirty="0">
                <a:solidFill>
                  <a:schemeClr val="bg1"/>
                </a:solidFill>
              </a:rPr>
              <a:t> </a:t>
            </a:r>
            <a:r>
              <a:rPr lang="fr-FR" sz="700" dirty="0">
                <a:solidFill>
                  <a:srgbClr val="262626">
                    <a:lumMod val="50000"/>
                    <a:lumOff val="50000"/>
                  </a:srgbClr>
                </a:solidFill>
                <a:latin typeface="Arial"/>
                <a:cs typeface="+mn-cs"/>
              </a:rPr>
              <a:t>k x σ</a:t>
            </a:r>
          </a:p>
        </p:txBody>
      </p:sp>
      <p:pic>
        <p:nvPicPr>
          <p:cNvPr id="13" name="Image 12">
            <a:extLst>
              <a:ext uri="{FF2B5EF4-FFF2-40B4-BE49-F238E27FC236}">
                <a16:creationId xmlns:a16="http://schemas.microsoft.com/office/drawing/2014/main" id="{E67D59E5-63D1-4699-ADC5-BC9574318933}"/>
              </a:ext>
            </a:extLst>
          </p:cNvPr>
          <p:cNvPicPr>
            <a:picLocks noChangeAspect="1"/>
          </p:cNvPicPr>
          <p:nvPr/>
        </p:nvPicPr>
        <p:blipFill>
          <a:blip r:embed="rId4"/>
          <a:stretch>
            <a:fillRect/>
          </a:stretch>
        </p:blipFill>
        <p:spPr>
          <a:xfrm>
            <a:off x="723902" y="3257915"/>
            <a:ext cx="1476706" cy="1210079"/>
          </a:xfrm>
          <a:prstGeom prst="rect">
            <a:avLst/>
          </a:prstGeom>
        </p:spPr>
      </p:pic>
      <p:pic>
        <p:nvPicPr>
          <p:cNvPr id="12" name="Image 11">
            <a:extLst>
              <a:ext uri="{FF2B5EF4-FFF2-40B4-BE49-F238E27FC236}">
                <a16:creationId xmlns:a16="http://schemas.microsoft.com/office/drawing/2014/main" id="{1834C46A-2BA3-46AB-9DFF-FC238E5E9778}"/>
              </a:ext>
            </a:extLst>
          </p:cNvPr>
          <p:cNvPicPr>
            <a:picLocks noChangeAspect="1"/>
          </p:cNvPicPr>
          <p:nvPr/>
        </p:nvPicPr>
        <p:blipFill>
          <a:blip r:embed="rId5"/>
          <a:stretch>
            <a:fillRect/>
          </a:stretch>
        </p:blipFill>
        <p:spPr>
          <a:xfrm>
            <a:off x="6113712" y="1600781"/>
            <a:ext cx="2532383" cy="1214267"/>
          </a:xfrm>
          <a:prstGeom prst="rect">
            <a:avLst/>
          </a:prstGeom>
        </p:spPr>
      </p:pic>
      <p:sp>
        <p:nvSpPr>
          <p:cNvPr id="9" name="ZoneTexte 8">
            <a:extLst>
              <a:ext uri="{FF2B5EF4-FFF2-40B4-BE49-F238E27FC236}">
                <a16:creationId xmlns:a16="http://schemas.microsoft.com/office/drawing/2014/main" id="{F4C3AEE0-7260-42B5-B0F6-215C17AFCFE9}"/>
              </a:ext>
            </a:extLst>
          </p:cNvPr>
          <p:cNvSpPr txBox="1"/>
          <p:nvPr/>
        </p:nvSpPr>
        <p:spPr>
          <a:xfrm>
            <a:off x="4294552" y="750095"/>
            <a:ext cx="4512222" cy="1051945"/>
          </a:xfrm>
          <a:prstGeom prst="rect">
            <a:avLst/>
          </a:prstGeom>
          <a:noFill/>
        </p:spPr>
        <p:txBody>
          <a:bodyPr wrap="square" lIns="0" tIns="0" rIns="0" bIns="0" rtlCol="0">
            <a:noAutofit/>
          </a:bodyPr>
          <a:lstStyle/>
          <a:p>
            <a:r>
              <a:rPr lang="fr-FR" sz="800" b="1" dirty="0">
                <a:solidFill>
                  <a:srgbClr val="262626">
                    <a:lumMod val="50000"/>
                    <a:lumOff val="50000"/>
                  </a:srgbClr>
                </a:solidFill>
                <a:latin typeface="Arial"/>
                <a:cs typeface="+mn-cs"/>
              </a:rPr>
              <a:t>B1 - Assigner une orientation: invariance par rotation</a:t>
            </a:r>
          </a:p>
          <a:p>
            <a:endParaRPr lang="fr-FR" sz="800" dirty="0">
              <a:solidFill>
                <a:srgbClr val="262626">
                  <a:lumMod val="50000"/>
                  <a:lumOff val="50000"/>
                </a:srgbClr>
              </a:solidFill>
              <a:latin typeface="Arial"/>
              <a:cs typeface="+mn-cs"/>
            </a:endParaRPr>
          </a:p>
          <a:p>
            <a:pPr marL="171450" indent="-171450">
              <a:buFontTx/>
              <a:buChar char="-"/>
            </a:pPr>
            <a:r>
              <a:rPr lang="fr-FR" sz="800" dirty="0">
                <a:solidFill>
                  <a:srgbClr val="262626">
                    <a:lumMod val="50000"/>
                    <a:lumOff val="50000"/>
                  </a:srgbClr>
                </a:solidFill>
                <a:latin typeface="Arial"/>
                <a:cs typeface="+mn-cs"/>
              </a:rPr>
              <a:t>Gradient de chaque pixel du voisinage (approximé avec filtrage par convolution)</a:t>
            </a:r>
          </a:p>
          <a:p>
            <a:pPr marL="171450" indent="-171450">
              <a:buFontTx/>
              <a:buChar char="-"/>
            </a:pPr>
            <a:r>
              <a:rPr lang="fr-FR" sz="800" dirty="0">
                <a:solidFill>
                  <a:srgbClr val="262626">
                    <a:lumMod val="50000"/>
                    <a:lumOff val="50000"/>
                  </a:srgbClr>
                </a:solidFill>
                <a:latin typeface="Arial"/>
                <a:cs typeface="+mn-cs"/>
              </a:rPr>
              <a:t>Histogramme sur 36 classes</a:t>
            </a:r>
          </a:p>
          <a:p>
            <a:r>
              <a:rPr lang="fr-FR" sz="800" dirty="0">
                <a:solidFill>
                  <a:srgbClr val="262626">
                    <a:lumMod val="50000"/>
                    <a:lumOff val="50000"/>
                  </a:srgbClr>
                </a:solidFill>
                <a:latin typeface="Arial"/>
                <a:cs typeface="+mn-cs"/>
              </a:rPr>
              <a:t>Répartition pondérée des orientations des gradients du voisinage. Pondération proportionnelle à l’amplitude du gradient et selon la proximité gaussienne du pixel au point d’intérêt. </a:t>
            </a:r>
          </a:p>
          <a:p>
            <a:pPr marL="171450" indent="-171450">
              <a:buFontTx/>
              <a:buChar char="-"/>
            </a:pPr>
            <a:r>
              <a:rPr lang="fr-FR" sz="800" b="1" dirty="0">
                <a:solidFill>
                  <a:srgbClr val="262626">
                    <a:lumMod val="50000"/>
                    <a:lumOff val="50000"/>
                  </a:srgbClr>
                </a:solidFill>
                <a:latin typeface="Arial"/>
                <a:cs typeface="+mn-cs"/>
              </a:rPr>
              <a:t>Orientation - Direction du gradient la plus rencontrée</a:t>
            </a:r>
            <a:r>
              <a:rPr lang="fr-FR" sz="800" dirty="0">
                <a:solidFill>
                  <a:srgbClr val="262626">
                    <a:lumMod val="50000"/>
                    <a:lumOff val="50000"/>
                  </a:srgbClr>
                </a:solidFill>
                <a:latin typeface="Arial"/>
                <a:cs typeface="+mn-cs"/>
              </a:rPr>
              <a:t> : pic de l’histogramme</a:t>
            </a:r>
          </a:p>
        </p:txBody>
      </p:sp>
      <p:sp>
        <p:nvSpPr>
          <p:cNvPr id="14" name="Ellipse 13">
            <a:extLst>
              <a:ext uri="{FF2B5EF4-FFF2-40B4-BE49-F238E27FC236}">
                <a16:creationId xmlns:a16="http://schemas.microsoft.com/office/drawing/2014/main" id="{7451DCC4-5424-40E9-88E5-7DF44F016B89}"/>
              </a:ext>
            </a:extLst>
          </p:cNvPr>
          <p:cNvSpPr/>
          <p:nvPr/>
        </p:nvSpPr>
        <p:spPr>
          <a:xfrm>
            <a:off x="7772007" y="3516581"/>
            <a:ext cx="100200" cy="71226"/>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cxnSp>
        <p:nvCxnSpPr>
          <p:cNvPr id="17" name="Connecteur droit avec flèche 16">
            <a:extLst>
              <a:ext uri="{FF2B5EF4-FFF2-40B4-BE49-F238E27FC236}">
                <a16:creationId xmlns:a16="http://schemas.microsoft.com/office/drawing/2014/main" id="{2DDCF3C8-A7B1-45DE-88F7-371126EEB13B}"/>
              </a:ext>
            </a:extLst>
          </p:cNvPr>
          <p:cNvCxnSpPr>
            <a:cxnSpLocks/>
          </p:cNvCxnSpPr>
          <p:nvPr/>
        </p:nvCxnSpPr>
        <p:spPr>
          <a:xfrm>
            <a:off x="7721753" y="4473619"/>
            <a:ext cx="1205670" cy="0"/>
          </a:xfrm>
          <a:prstGeom prst="straightConnector1">
            <a:avLst/>
          </a:prstGeom>
          <a:ln>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au 5">
            <a:extLst>
              <a:ext uri="{FF2B5EF4-FFF2-40B4-BE49-F238E27FC236}">
                <a16:creationId xmlns:a16="http://schemas.microsoft.com/office/drawing/2014/main" id="{B5793713-1C01-41B4-B574-B87E6310539F}"/>
              </a:ext>
            </a:extLst>
          </p:cNvPr>
          <p:cNvGraphicFramePr>
            <a:graphicFrameLocks noGrp="1"/>
          </p:cNvGraphicFramePr>
          <p:nvPr>
            <p:extLst>
              <p:ext uri="{D42A27DB-BD31-4B8C-83A1-F6EECF244321}">
                <p14:modId xmlns:p14="http://schemas.microsoft.com/office/powerpoint/2010/main" val="2786454193"/>
              </p:ext>
            </p:extLst>
          </p:nvPr>
        </p:nvGraphicFramePr>
        <p:xfrm>
          <a:off x="7721753" y="3318898"/>
          <a:ext cx="1171880" cy="1018072"/>
        </p:xfrm>
        <a:graphic>
          <a:graphicData uri="http://schemas.openxmlformats.org/drawingml/2006/table">
            <a:tbl>
              <a:tblPr firstRow="1" bandRow="1">
                <a:tableStyleId>{5C22544A-7EE6-4342-B048-85BDC9FD1C3A}</a:tableStyleId>
              </a:tblPr>
              <a:tblGrid>
                <a:gridCol w="292970">
                  <a:extLst>
                    <a:ext uri="{9D8B030D-6E8A-4147-A177-3AD203B41FA5}">
                      <a16:colId xmlns:a16="http://schemas.microsoft.com/office/drawing/2014/main" val="41439727"/>
                    </a:ext>
                  </a:extLst>
                </a:gridCol>
                <a:gridCol w="292970">
                  <a:extLst>
                    <a:ext uri="{9D8B030D-6E8A-4147-A177-3AD203B41FA5}">
                      <a16:colId xmlns:a16="http://schemas.microsoft.com/office/drawing/2014/main" val="2550847916"/>
                    </a:ext>
                  </a:extLst>
                </a:gridCol>
                <a:gridCol w="292970">
                  <a:extLst>
                    <a:ext uri="{9D8B030D-6E8A-4147-A177-3AD203B41FA5}">
                      <a16:colId xmlns:a16="http://schemas.microsoft.com/office/drawing/2014/main" val="714700621"/>
                    </a:ext>
                  </a:extLst>
                </a:gridCol>
                <a:gridCol w="292970">
                  <a:extLst>
                    <a:ext uri="{9D8B030D-6E8A-4147-A177-3AD203B41FA5}">
                      <a16:colId xmlns:a16="http://schemas.microsoft.com/office/drawing/2014/main" val="244891283"/>
                    </a:ext>
                  </a:extLst>
                </a:gridCol>
              </a:tblGrid>
              <a:tr h="254518">
                <a:tc>
                  <a:txBody>
                    <a:bodyPr/>
                    <a:lstStyle/>
                    <a:p>
                      <a:pPr marL="0" algn="l" defTabSz="779252" rtl="0" eaLnBrk="1" latinLnBrk="0" hangingPunct="1"/>
                      <a:r>
                        <a:rPr lang="fr-FR" sz="500" b="0" kern="1200" dirty="0">
                          <a:solidFill>
                            <a:schemeClr val="bg1">
                              <a:lumMod val="50000"/>
                              <a:lumOff val="50000"/>
                            </a:schemeClr>
                          </a:solidFill>
                          <a:latin typeface="+mn-lt"/>
                          <a:ea typeface="+mn-ea"/>
                          <a:cs typeface="+mn-cs"/>
                        </a:rPr>
                        <a:t>F1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l" defTabSz="779252" rtl="0" eaLnBrk="1" latinLnBrk="0" hangingPunct="1"/>
                      <a:r>
                        <a:rPr lang="fr-FR" sz="500" b="0" kern="1200" dirty="0">
                          <a:solidFill>
                            <a:schemeClr val="bg1">
                              <a:lumMod val="50000"/>
                              <a:lumOff val="50000"/>
                            </a:schemeClr>
                          </a:solidFill>
                          <a:latin typeface="+mn-lt"/>
                          <a:ea typeface="+mn-ea"/>
                          <a:cs typeface="+mn-cs"/>
                        </a:rPr>
                        <a:t>F2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505077839"/>
                  </a:ext>
                </a:extLst>
              </a:tr>
              <a:tr h="254518">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12363978"/>
                  </a:ext>
                </a:extLst>
              </a:tr>
              <a:tr h="254518">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26427375"/>
                  </a:ext>
                </a:extLst>
              </a:tr>
              <a:tr h="254518">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fr-FR" sz="500" b="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fr-FR" sz="500" b="0" dirty="0">
                          <a:solidFill>
                            <a:schemeClr val="bg1">
                              <a:lumMod val="50000"/>
                              <a:lumOff val="50000"/>
                            </a:schemeClr>
                          </a:solidFill>
                        </a:rPr>
                        <a:t>F15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fr-FR" sz="500" b="0" dirty="0">
                          <a:solidFill>
                            <a:schemeClr val="bg1">
                              <a:lumMod val="50000"/>
                              <a:lumOff val="50000"/>
                            </a:schemeClr>
                          </a:solidFill>
                        </a:rPr>
                        <a:t>F16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39900299"/>
                  </a:ext>
                </a:extLst>
              </a:tr>
            </a:tbl>
          </a:graphicData>
        </a:graphic>
      </p:graphicFrame>
      <p:sp>
        <p:nvSpPr>
          <p:cNvPr id="20" name="Ellipse 19">
            <a:extLst>
              <a:ext uri="{FF2B5EF4-FFF2-40B4-BE49-F238E27FC236}">
                <a16:creationId xmlns:a16="http://schemas.microsoft.com/office/drawing/2014/main" id="{90BDC10A-E43D-4B92-B8C1-D6D5F62D188B}"/>
              </a:ext>
            </a:extLst>
          </p:cNvPr>
          <p:cNvSpPr/>
          <p:nvPr/>
        </p:nvSpPr>
        <p:spPr>
          <a:xfrm>
            <a:off x="8265377" y="3792537"/>
            <a:ext cx="84871" cy="70418"/>
          </a:xfrm>
          <a:prstGeom prst="ellipse">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21" name="ZoneTexte 20">
            <a:extLst>
              <a:ext uri="{FF2B5EF4-FFF2-40B4-BE49-F238E27FC236}">
                <a16:creationId xmlns:a16="http://schemas.microsoft.com/office/drawing/2014/main" id="{6DA3FB2F-A01A-48E8-81B0-A3A14F11EDD7}"/>
              </a:ext>
            </a:extLst>
          </p:cNvPr>
          <p:cNvSpPr txBox="1"/>
          <p:nvPr/>
        </p:nvSpPr>
        <p:spPr>
          <a:xfrm>
            <a:off x="8111079" y="4413853"/>
            <a:ext cx="397919" cy="143540"/>
          </a:xfrm>
          <a:prstGeom prst="rect">
            <a:avLst/>
          </a:prstGeom>
          <a:solidFill>
            <a:schemeClr val="tx1"/>
          </a:solidFill>
        </p:spPr>
        <p:txBody>
          <a:bodyPr wrap="square" lIns="0" tIns="0" rIns="0" bIns="0" rtlCol="0">
            <a:noAutofit/>
          </a:bodyPr>
          <a:lstStyle/>
          <a:p>
            <a:pPr algn="ctr"/>
            <a:r>
              <a:rPr lang="fr-FR" sz="600" dirty="0">
                <a:solidFill>
                  <a:srgbClr val="262626">
                    <a:lumMod val="50000"/>
                    <a:lumOff val="50000"/>
                  </a:srgbClr>
                </a:solidFill>
                <a:latin typeface="Arial"/>
                <a:cs typeface="+mn-cs"/>
              </a:rPr>
              <a:t>12σ pixels</a:t>
            </a:r>
          </a:p>
        </p:txBody>
      </p:sp>
      <p:pic>
        <p:nvPicPr>
          <p:cNvPr id="24" name="Image 23">
            <a:extLst>
              <a:ext uri="{FF2B5EF4-FFF2-40B4-BE49-F238E27FC236}">
                <a16:creationId xmlns:a16="http://schemas.microsoft.com/office/drawing/2014/main" id="{45DFE841-218D-45E7-B3B7-657B6887B50C}"/>
              </a:ext>
            </a:extLst>
          </p:cNvPr>
          <p:cNvPicPr>
            <a:picLocks noChangeAspect="1"/>
          </p:cNvPicPr>
          <p:nvPr/>
        </p:nvPicPr>
        <p:blipFill>
          <a:blip r:embed="rId6"/>
          <a:stretch>
            <a:fillRect/>
          </a:stretch>
        </p:blipFill>
        <p:spPr>
          <a:xfrm>
            <a:off x="5448422" y="3426494"/>
            <a:ext cx="1609296" cy="742752"/>
          </a:xfrm>
          <a:prstGeom prst="rect">
            <a:avLst/>
          </a:prstGeom>
        </p:spPr>
      </p:pic>
      <p:sp>
        <p:nvSpPr>
          <p:cNvPr id="26" name="ZoneTexte 25">
            <a:extLst>
              <a:ext uri="{FF2B5EF4-FFF2-40B4-BE49-F238E27FC236}">
                <a16:creationId xmlns:a16="http://schemas.microsoft.com/office/drawing/2014/main" id="{82EE2BA3-F112-404E-A68C-31093E63DF37}"/>
              </a:ext>
            </a:extLst>
          </p:cNvPr>
          <p:cNvSpPr txBox="1"/>
          <p:nvPr/>
        </p:nvSpPr>
        <p:spPr>
          <a:xfrm>
            <a:off x="5026872" y="3674512"/>
            <a:ext cx="682836" cy="118025"/>
          </a:xfrm>
          <a:prstGeom prst="rect">
            <a:avLst/>
          </a:prstGeom>
          <a:solidFill>
            <a:schemeClr val="tx1"/>
          </a:solidFill>
        </p:spPr>
        <p:txBody>
          <a:bodyPr wrap="square" lIns="0" tIns="0" rIns="0" bIns="0" rtlCol="0">
            <a:noAutofit/>
          </a:bodyPr>
          <a:lstStyle/>
          <a:p>
            <a:pPr algn="ctr"/>
            <a:r>
              <a:rPr lang="fr-FR" sz="700" dirty="0">
                <a:solidFill>
                  <a:srgbClr val="262626">
                    <a:lumMod val="50000"/>
                    <a:lumOff val="50000"/>
                  </a:srgbClr>
                </a:solidFill>
                <a:latin typeface="Arial"/>
                <a:cs typeface="+mn-cs"/>
              </a:rPr>
              <a:t>x 16 fenêtres</a:t>
            </a:r>
          </a:p>
        </p:txBody>
      </p:sp>
      <p:cxnSp>
        <p:nvCxnSpPr>
          <p:cNvPr id="30" name="Connecteur droit 29">
            <a:extLst>
              <a:ext uri="{FF2B5EF4-FFF2-40B4-BE49-F238E27FC236}">
                <a16:creationId xmlns:a16="http://schemas.microsoft.com/office/drawing/2014/main" id="{6D63E98A-F7DD-4F90-A329-D2F2615F62D2}"/>
              </a:ext>
            </a:extLst>
          </p:cNvPr>
          <p:cNvCxnSpPr/>
          <p:nvPr/>
        </p:nvCxnSpPr>
        <p:spPr>
          <a:xfrm>
            <a:off x="4157160" y="669002"/>
            <a:ext cx="0" cy="391176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9FBA325B-2511-47C3-A2DE-8484F9B8038B}"/>
              </a:ext>
            </a:extLst>
          </p:cNvPr>
          <p:cNvCxnSpPr>
            <a:cxnSpLocks/>
          </p:cNvCxnSpPr>
          <p:nvPr/>
        </p:nvCxnSpPr>
        <p:spPr>
          <a:xfrm flipH="1">
            <a:off x="4157160" y="2866085"/>
            <a:ext cx="498684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54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247117"/>
              </p:ext>
            </p:ext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4887" name="think-cell Slide" r:id="rId5" imgW="270" imgH="270" progId="TCLayout.ActiveDocument.1">
                  <p:embed/>
                </p:oleObj>
              </mc:Choice>
              <mc:Fallback>
                <p:oleObj name="think-cell Slide" r:id="rId5" imgW="270" imgH="270" progId="TCLayout.ActiveDocument.1">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8503"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4" name="Espace réservé du contenu 22"/>
          <p:cNvSpPr>
            <a:spLocks noGrp="1"/>
          </p:cNvSpPr>
          <p:nvPr>
            <p:ph idx="1"/>
          </p:nvPr>
        </p:nvSpPr>
        <p:spPr>
          <a:xfrm>
            <a:off x="727656" y="1111250"/>
            <a:ext cx="8074921" cy="3454310"/>
          </a:xfrm>
        </p:spPr>
        <p:txBody>
          <a:bodyPr/>
          <a:lstStyle/>
          <a:p>
            <a:pPr lvl="1"/>
            <a:endParaRPr lang="fr-FR" sz="1400" dirty="0">
              <a:solidFill>
                <a:srgbClr val="0070C0"/>
              </a:solidFill>
            </a:endParaRPr>
          </a:p>
          <a:p>
            <a:r>
              <a:rPr lang="fr-FR" dirty="0"/>
              <a:t> </a:t>
            </a:r>
          </a:p>
          <a:p>
            <a:pPr marL="490160" lvl="1" indent="-342900">
              <a:buFont typeface="+mj-lt"/>
              <a:buAutoNum type="arabicPeriod"/>
            </a:pPr>
            <a:r>
              <a:rPr lang="fr-FR" sz="1400" dirty="0">
                <a:solidFill>
                  <a:srgbClr val="0070C0"/>
                </a:solidFill>
              </a:rPr>
              <a:t>Problématique, pistes et jeu de données</a:t>
            </a:r>
            <a:endParaRPr lang="fr-FR" sz="1400" dirty="0">
              <a:solidFill>
                <a:srgbClr val="FF0000"/>
              </a:solidFill>
            </a:endParaRPr>
          </a:p>
          <a:p>
            <a:pPr marL="490160" lvl="1" indent="-342900">
              <a:buFont typeface="+mj-lt"/>
              <a:buAutoNum type="arabicPeriod"/>
            </a:pPr>
            <a:endParaRPr lang="fr-FR" sz="1400" dirty="0">
              <a:solidFill>
                <a:srgbClr val="0070C0"/>
              </a:solidFill>
            </a:endParaRPr>
          </a:p>
          <a:p>
            <a:pPr marL="490160" lvl="1" indent="-342900">
              <a:buFont typeface="+mj-lt"/>
              <a:buAutoNum type="arabicPeriod"/>
            </a:pPr>
            <a:r>
              <a:rPr lang="fr-FR" sz="1400" dirty="0">
                <a:solidFill>
                  <a:srgbClr val="0070C0"/>
                </a:solidFill>
              </a:rPr>
              <a:t>Les données visuelles</a:t>
            </a:r>
          </a:p>
          <a:p>
            <a:pPr marL="490160" lvl="1" indent="-342900">
              <a:buFont typeface="+mj-lt"/>
              <a:buAutoNum type="arabicPeriod"/>
            </a:pPr>
            <a:endParaRPr lang="fr-FR" sz="1400" dirty="0">
              <a:solidFill>
                <a:srgbClr val="0070C0"/>
              </a:solidFill>
            </a:endParaRPr>
          </a:p>
          <a:p>
            <a:pPr marL="490160" lvl="1" indent="-342900">
              <a:buFont typeface="+mj-lt"/>
              <a:buAutoNum type="arabicPeriod"/>
            </a:pPr>
            <a:r>
              <a:rPr lang="fr-FR" sz="1400" dirty="0">
                <a:solidFill>
                  <a:srgbClr val="0070C0"/>
                </a:solidFill>
              </a:rPr>
              <a:t>Conclusion et pistes d’améliorations</a:t>
            </a:r>
          </a:p>
          <a:p>
            <a:pPr marL="490160" lvl="1" indent="-342900">
              <a:buFont typeface="+mj-lt"/>
              <a:buAutoNum type="arabicPeriod"/>
            </a:pPr>
            <a:endParaRPr lang="fr-FR" sz="1400" dirty="0">
              <a:solidFill>
                <a:srgbClr val="0070C0"/>
              </a:solidFill>
            </a:endParaRPr>
          </a:p>
          <a:p>
            <a:pPr marL="490160" lvl="1" indent="-342900">
              <a:buFont typeface="+mj-lt"/>
              <a:buAutoNum type="arabicPeriod"/>
            </a:pPr>
            <a:r>
              <a:rPr lang="fr-FR" sz="1400" dirty="0">
                <a:solidFill>
                  <a:srgbClr val="0070C0"/>
                </a:solidFill>
              </a:rPr>
              <a:t>Annexes</a:t>
            </a:r>
          </a:p>
          <a:p>
            <a:pPr lvl="1"/>
            <a:endParaRPr lang="fr-FR" sz="1400" dirty="0">
              <a:solidFill>
                <a:srgbClr val="0070C0"/>
              </a:solidFill>
            </a:endParaRPr>
          </a:p>
          <a:p>
            <a:pPr lvl="1"/>
            <a:endParaRPr lang="fr-FR" sz="1400" dirty="0">
              <a:solidFill>
                <a:srgbClr val="0070C0"/>
              </a:solidFill>
            </a:endParaRPr>
          </a:p>
          <a:p>
            <a:pPr lvl="2"/>
            <a:endParaRPr lang="fr-FR" sz="1000" dirty="0">
              <a:solidFill>
                <a:srgbClr val="0070C0"/>
              </a:solidFill>
            </a:endParaRPr>
          </a:p>
          <a:p>
            <a:pPr lvl="2"/>
            <a:endParaRPr lang="fr-FR" altLang="fr-FR" dirty="0"/>
          </a:p>
          <a:p>
            <a:pPr lvl="2"/>
            <a:endParaRPr lang="fr-FR" altLang="fr-FR" dirty="0"/>
          </a:p>
          <a:p>
            <a:pPr lvl="1"/>
            <a:endParaRPr lang="fr-FR" altLang="fr-FR" dirty="0"/>
          </a:p>
        </p:txBody>
      </p:sp>
      <p:sp>
        <p:nvSpPr>
          <p:cNvPr id="18435" name="Titre 21"/>
          <p:cNvSpPr>
            <a:spLocks noGrp="1"/>
          </p:cNvSpPr>
          <p:nvPr>
            <p:ph type="title"/>
          </p:nvPr>
        </p:nvSpPr>
        <p:spPr/>
        <p:txBody>
          <a:bodyPr/>
          <a:lstStyle/>
          <a:p>
            <a:r>
              <a:rPr lang="fr-FR" sz="2000" dirty="0"/>
              <a:t>Agenda</a:t>
            </a:r>
            <a:endParaRPr lang="fr-FR" altLang="fr-FR" sz="2000" dirty="0"/>
          </a:p>
        </p:txBody>
      </p:sp>
    </p:spTree>
    <p:extLst>
      <p:ext uri="{BB962C8B-B14F-4D97-AF65-F5344CB8AC3E}">
        <p14:creationId xmlns:p14="http://schemas.microsoft.com/office/powerpoint/2010/main" val="417762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9527"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nvPr>
        </p:nvSpPr>
        <p:spPr/>
        <p:txBody>
          <a:bodyPr/>
          <a:lstStyle/>
          <a:p>
            <a:r>
              <a:rPr lang="fr-FR" dirty="0"/>
              <a:t>Problématique, PISTES et jeu de données</a:t>
            </a:r>
          </a:p>
        </p:txBody>
      </p:sp>
      <p:sp>
        <p:nvSpPr>
          <p:cNvPr id="6" name="Sous-titre 5"/>
          <p:cNvSpPr>
            <a:spLocks noGrp="1"/>
          </p:cNvSpPr>
          <p:nvPr>
            <p:ph type="subTitle" idx="1"/>
          </p:nvPr>
        </p:nvSpPr>
        <p:spPr/>
        <p:txBody>
          <a:bodyPr/>
          <a:lstStyle/>
          <a:p>
            <a:r>
              <a:rPr lang="fr-FR" dirty="0"/>
              <a:t>1</a:t>
            </a:r>
          </a:p>
        </p:txBody>
      </p:sp>
    </p:spTree>
    <p:extLst>
      <p:ext uri="{BB962C8B-B14F-4D97-AF65-F5344CB8AC3E}">
        <p14:creationId xmlns:p14="http://schemas.microsoft.com/office/powerpoint/2010/main" val="228846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2"/>
          <p:cNvSpPr txBox="1">
            <a:spLocks/>
          </p:cNvSpPr>
          <p:nvPr/>
        </p:nvSpPr>
        <p:spPr bwMode="auto">
          <a:xfrm>
            <a:off x="342106" y="1146412"/>
            <a:ext cx="8459788" cy="3348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ts val="170"/>
              </a:spcBef>
              <a:spcAft>
                <a:spcPct val="0"/>
              </a:spcAft>
              <a:buClr>
                <a:srgbClr val="D2DCAA"/>
              </a:buClr>
              <a:buSzPct val="100000"/>
              <a:defRPr sz="1600" b="1" kern="1200">
                <a:solidFill>
                  <a:schemeClr val="bg1"/>
                </a:solidFill>
                <a:latin typeface="+mn-lt"/>
                <a:ea typeface="+mn-ea"/>
                <a:cs typeface="+mn-cs"/>
              </a:defRPr>
            </a:lvl1pPr>
            <a:lvl2pPr marL="300656" indent="-153396" algn="l" rtl="0" eaLnBrk="0" fontAlgn="base" hangingPunct="0">
              <a:spcBef>
                <a:spcPts val="170"/>
              </a:spcBef>
              <a:spcAft>
                <a:spcPct val="0"/>
              </a:spcAft>
              <a:buClr>
                <a:schemeClr val="accent4"/>
              </a:buClr>
              <a:buSzPct val="90000"/>
              <a:buFont typeface="Wingdings" pitchFamily="2" charset="2"/>
              <a:buChar char="§"/>
              <a:defRPr sz="1600" kern="1200">
                <a:solidFill>
                  <a:schemeClr val="bg1"/>
                </a:solidFill>
                <a:latin typeface="+mn-lt"/>
                <a:ea typeface="+mn-ea"/>
                <a:cs typeface="+mn-cs"/>
              </a:defRPr>
            </a:lvl2pPr>
            <a:lvl3pPr marL="616652" indent="-150328" algn="l" rtl="0" eaLnBrk="0" fontAlgn="base" hangingPunct="0">
              <a:spcBef>
                <a:spcPts val="170"/>
              </a:spcBef>
              <a:spcAft>
                <a:spcPct val="0"/>
              </a:spcAft>
              <a:buClr>
                <a:schemeClr val="accent4"/>
              </a:buClr>
              <a:buFont typeface="Wingdings" pitchFamily="2" charset="2"/>
              <a:buChar char="§"/>
              <a:defRPr sz="1600" kern="1200">
                <a:solidFill>
                  <a:schemeClr val="bg1"/>
                </a:solidFill>
                <a:latin typeface="+mn-lt"/>
                <a:ea typeface="+mn-ea"/>
                <a:cs typeface="+mn-cs"/>
              </a:defRPr>
            </a:lvl3pPr>
            <a:lvl4pPr marL="923444" indent="-144192" algn="l" rtl="0" eaLnBrk="0" fontAlgn="base" hangingPunct="0">
              <a:spcBef>
                <a:spcPts val="170"/>
              </a:spcBef>
              <a:spcAft>
                <a:spcPct val="0"/>
              </a:spcAft>
              <a:buClr>
                <a:schemeClr val="bg2"/>
              </a:buClr>
              <a:buFont typeface="Wingdings" pitchFamily="2" charset="2"/>
              <a:buChar char="§"/>
              <a:defRPr sz="1600" kern="1200">
                <a:solidFill>
                  <a:schemeClr val="bg1"/>
                </a:solidFill>
                <a:latin typeface="+mn-lt"/>
                <a:ea typeface="+mn-ea"/>
                <a:cs typeface="+mn-cs"/>
              </a:defRPr>
            </a:lvl4pPr>
            <a:lvl5pPr marL="2706" indent="4059" algn="l" rtl="0" eaLnBrk="0" fontAlgn="base" hangingPunct="0">
              <a:spcBef>
                <a:spcPts val="170"/>
              </a:spcBef>
              <a:spcAft>
                <a:spcPct val="0"/>
              </a:spcAft>
              <a:defRPr sz="900" kern="1200">
                <a:solidFill>
                  <a:schemeClr val="bg2"/>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marL="0" lvl="1" indent="0">
              <a:buNone/>
            </a:pPr>
            <a:r>
              <a:rPr lang="fr-FR" b="1" dirty="0">
                <a:solidFill>
                  <a:schemeClr val="bg1">
                    <a:lumMod val="75000"/>
                    <a:lumOff val="25000"/>
                  </a:schemeClr>
                </a:solidFill>
              </a:rPr>
              <a:t>Contexte</a:t>
            </a:r>
          </a:p>
          <a:p>
            <a:pPr marL="962109" lvl="2" indent="-285750"/>
            <a:r>
              <a:rPr lang="fr-FR" sz="1000" dirty="0">
                <a:solidFill>
                  <a:schemeClr val="bg1">
                    <a:lumMod val="50000"/>
                    <a:lumOff val="50000"/>
                  </a:schemeClr>
                </a:solidFill>
              </a:rPr>
              <a:t>xxx</a:t>
            </a:r>
          </a:p>
          <a:p>
            <a:pPr marL="360363" lvl="1" indent="0">
              <a:buNone/>
            </a:pPr>
            <a:endParaRPr lang="fr-FR" b="1" dirty="0">
              <a:solidFill>
                <a:schemeClr val="bg1">
                  <a:lumMod val="75000"/>
                  <a:lumOff val="25000"/>
                </a:schemeClr>
              </a:solidFill>
            </a:endParaRPr>
          </a:p>
          <a:p>
            <a:pPr marL="0" lvl="1" indent="0">
              <a:buNone/>
            </a:pPr>
            <a:r>
              <a:rPr lang="fr-FR" b="1" dirty="0">
                <a:solidFill>
                  <a:schemeClr val="bg1">
                    <a:lumMod val="75000"/>
                    <a:lumOff val="25000"/>
                  </a:schemeClr>
                </a:solidFill>
              </a:rPr>
              <a:t>Problématique</a:t>
            </a:r>
            <a:r>
              <a:rPr lang="fr-FR" dirty="0">
                <a:solidFill>
                  <a:schemeClr val="bg1">
                    <a:lumMod val="75000"/>
                    <a:lumOff val="25000"/>
                  </a:schemeClr>
                </a:solidFill>
              </a:rPr>
              <a:t> </a:t>
            </a:r>
          </a:p>
          <a:p>
            <a:pPr marL="962109" lvl="2" indent="-285750"/>
            <a:r>
              <a:rPr lang="fr-FR" sz="1000" dirty="0">
                <a:solidFill>
                  <a:schemeClr val="bg1">
                    <a:lumMod val="50000"/>
                    <a:lumOff val="50000"/>
                  </a:schemeClr>
                </a:solidFill>
              </a:rPr>
              <a:t>xx</a:t>
            </a:r>
          </a:p>
          <a:p>
            <a:pPr marL="361950" lvl="1" indent="1588">
              <a:buNone/>
            </a:pPr>
            <a:endParaRPr lang="fr-FR" b="1" dirty="0">
              <a:solidFill>
                <a:schemeClr val="bg1">
                  <a:lumMod val="75000"/>
                  <a:lumOff val="25000"/>
                </a:schemeClr>
              </a:solidFill>
            </a:endParaRPr>
          </a:p>
          <a:p>
            <a:pPr marL="361950" lvl="1" indent="1588">
              <a:buNone/>
            </a:pPr>
            <a:endParaRPr lang="fr-FR" b="1" dirty="0">
              <a:solidFill>
                <a:schemeClr val="bg1">
                  <a:lumMod val="75000"/>
                  <a:lumOff val="25000"/>
                </a:schemeClr>
              </a:solidFill>
            </a:endParaRPr>
          </a:p>
          <a:p>
            <a:pPr marL="0" lvl="1" indent="0">
              <a:buNone/>
            </a:pPr>
            <a:r>
              <a:rPr lang="fr-FR" b="1" dirty="0">
                <a:solidFill>
                  <a:schemeClr val="bg1">
                    <a:lumMod val="75000"/>
                    <a:lumOff val="25000"/>
                  </a:schemeClr>
                </a:solidFill>
              </a:rPr>
              <a:t>Pistes envisagées</a:t>
            </a:r>
          </a:p>
          <a:p>
            <a:pPr marL="962109" lvl="2" indent="-285750"/>
            <a:r>
              <a:rPr lang="fr-FR" sz="1000" dirty="0">
                <a:solidFill>
                  <a:schemeClr val="bg1">
                    <a:lumMod val="50000"/>
                    <a:lumOff val="50000"/>
                  </a:schemeClr>
                </a:solidFill>
              </a:rPr>
              <a:t>xx</a:t>
            </a:r>
          </a:p>
        </p:txBody>
      </p:sp>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10551"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re 21"/>
          <p:cNvSpPr>
            <a:spLocks noGrp="1"/>
          </p:cNvSpPr>
          <p:nvPr>
            <p:ph type="title"/>
          </p:nvPr>
        </p:nvSpPr>
        <p:spPr/>
        <p:txBody>
          <a:bodyPr/>
          <a:lstStyle/>
          <a:p>
            <a:r>
              <a:rPr lang="fr-FR" sz="2000" dirty="0"/>
              <a:t>Problématique</a:t>
            </a:r>
            <a:endParaRPr lang="fr-FR" altLang="fr-FR" sz="2000" dirty="0"/>
          </a:p>
        </p:txBody>
      </p:sp>
      <p:pic>
        <p:nvPicPr>
          <p:cNvPr id="6" name="Image 5">
            <a:extLst>
              <a:ext uri="{FF2B5EF4-FFF2-40B4-BE49-F238E27FC236}">
                <a16:creationId xmlns:a16="http://schemas.microsoft.com/office/drawing/2014/main" id="{86038767-A3A1-42ED-8C7E-E97E5EA6B355}"/>
              </a:ext>
            </a:extLst>
          </p:cNvPr>
          <p:cNvPicPr>
            <a:picLocks noChangeAspect="1"/>
          </p:cNvPicPr>
          <p:nvPr/>
        </p:nvPicPr>
        <p:blipFill>
          <a:blip r:embed="rId7"/>
          <a:stretch>
            <a:fillRect/>
          </a:stretch>
        </p:blipFill>
        <p:spPr>
          <a:xfrm>
            <a:off x="7502729" y="684055"/>
            <a:ext cx="1299165" cy="924713"/>
          </a:xfrm>
          <a:prstGeom prst="rect">
            <a:avLst/>
          </a:prstGeom>
        </p:spPr>
      </p:pic>
    </p:spTree>
    <p:extLst>
      <p:ext uri="{BB962C8B-B14F-4D97-AF65-F5344CB8AC3E}">
        <p14:creationId xmlns:p14="http://schemas.microsoft.com/office/powerpoint/2010/main" val="674728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14648"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re 21"/>
          <p:cNvSpPr>
            <a:spLocks noGrp="1"/>
          </p:cNvSpPr>
          <p:nvPr>
            <p:ph type="title"/>
          </p:nvPr>
        </p:nvSpPr>
        <p:spPr/>
        <p:txBody>
          <a:bodyPr/>
          <a:lstStyle/>
          <a:p>
            <a:r>
              <a:rPr lang="fr-FR" sz="2000" dirty="0"/>
              <a:t>Présentation du jeu de données</a:t>
            </a:r>
            <a:endParaRPr lang="fr-FR" altLang="fr-FR" sz="2000" dirty="0"/>
          </a:p>
        </p:txBody>
      </p:sp>
    </p:spTree>
    <p:extLst>
      <p:ext uri="{BB962C8B-B14F-4D97-AF65-F5344CB8AC3E}">
        <p14:creationId xmlns:p14="http://schemas.microsoft.com/office/powerpoint/2010/main" val="1551276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17719"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nvPr>
        </p:nvSpPr>
        <p:spPr/>
        <p:txBody>
          <a:bodyPr/>
          <a:lstStyle/>
          <a:p>
            <a:r>
              <a:rPr lang="fr-FR" dirty="0"/>
              <a:t>xxx</a:t>
            </a:r>
            <a:br>
              <a:rPr lang="fr-FR" sz="2400" dirty="0"/>
            </a:br>
            <a:endParaRPr lang="fr-FR" sz="1600" dirty="0"/>
          </a:p>
        </p:txBody>
      </p:sp>
      <p:sp>
        <p:nvSpPr>
          <p:cNvPr id="6" name="Sous-titre 5"/>
          <p:cNvSpPr>
            <a:spLocks noGrp="1"/>
          </p:cNvSpPr>
          <p:nvPr>
            <p:ph type="subTitle" idx="1"/>
          </p:nvPr>
        </p:nvSpPr>
        <p:spPr/>
        <p:txBody>
          <a:bodyPr/>
          <a:lstStyle/>
          <a:p>
            <a:r>
              <a:rPr lang="fr-FR" dirty="0"/>
              <a:t>2</a:t>
            </a:r>
          </a:p>
        </p:txBody>
      </p:sp>
    </p:spTree>
    <p:extLst>
      <p:ext uri="{BB962C8B-B14F-4D97-AF65-F5344CB8AC3E}">
        <p14:creationId xmlns:p14="http://schemas.microsoft.com/office/powerpoint/2010/main" val="125399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7935"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re 21"/>
          <p:cNvSpPr>
            <a:spLocks noGrp="1"/>
          </p:cNvSpPr>
          <p:nvPr>
            <p:ph type="title"/>
          </p:nvPr>
        </p:nvSpPr>
        <p:spPr/>
        <p:txBody>
          <a:bodyPr/>
          <a:lstStyle/>
          <a:p>
            <a:r>
              <a:rPr lang="en-GB" sz="2000"/>
              <a:t>xxx</a:t>
            </a:r>
            <a:endParaRPr lang="en-GB" altLang="fr-FR" sz="2000" dirty="0"/>
          </a:p>
        </p:txBody>
      </p:sp>
      <p:sp>
        <p:nvSpPr>
          <p:cNvPr id="14" name="ZoneTexte 13">
            <a:extLst>
              <a:ext uri="{FF2B5EF4-FFF2-40B4-BE49-F238E27FC236}">
                <a16:creationId xmlns:a16="http://schemas.microsoft.com/office/drawing/2014/main" id="{1C3D0DFA-8B8E-483A-94C4-5C4F5E875E1A}"/>
              </a:ext>
            </a:extLst>
          </p:cNvPr>
          <p:cNvSpPr txBox="1"/>
          <p:nvPr/>
        </p:nvSpPr>
        <p:spPr>
          <a:xfrm>
            <a:off x="342106" y="996913"/>
            <a:ext cx="4204316" cy="801949"/>
          </a:xfrm>
          <a:prstGeom prst="rect">
            <a:avLst/>
          </a:prstGeom>
          <a:solidFill>
            <a:schemeClr val="accent4"/>
          </a:solidFill>
        </p:spPr>
        <p:txBody>
          <a:bodyPr wrap="square" lIns="0" tIns="0" rIns="0" bIns="0" rtlCol="0" anchor="ctr">
            <a:noAutofit/>
          </a:bodyPr>
          <a:lstStyle/>
          <a:p>
            <a:pPr algn="ctr"/>
            <a:r>
              <a:rPr lang="fr-FR" sz="800" b="1" dirty="0">
                <a:solidFill>
                  <a:srgbClr val="FF0000"/>
                </a:solidFill>
                <a:latin typeface="+mn-lt"/>
                <a:cs typeface="+mn-cs"/>
              </a:rPr>
              <a:t>PREPROCESSING</a:t>
            </a:r>
          </a:p>
          <a:p>
            <a:pPr marL="171450" indent="-171450">
              <a:buFont typeface="Arial" panose="020B0604020202020204" pitchFamily="34" charset="0"/>
              <a:buChar char="•"/>
            </a:pPr>
            <a:endParaRPr lang="fr-FR" sz="800" dirty="0">
              <a:solidFill>
                <a:srgbClr val="FF0000"/>
              </a:solidFill>
            </a:endParaRPr>
          </a:p>
          <a:p>
            <a:pPr marL="171450" indent="-171450">
              <a:buFont typeface="Arial" panose="020B0604020202020204" pitchFamily="34" charset="0"/>
              <a:buChar char="•"/>
            </a:pPr>
            <a:r>
              <a:rPr lang="fr-FR" sz="800" dirty="0">
                <a:solidFill>
                  <a:srgbClr val="FF0000"/>
                </a:solidFill>
              </a:rPr>
              <a:t>Extraire l’objet en premier plan</a:t>
            </a:r>
          </a:p>
          <a:p>
            <a:pPr marL="171450" indent="-171450">
              <a:buFont typeface="Arial" panose="020B0604020202020204" pitchFamily="34" charset="0"/>
              <a:buChar char="•"/>
            </a:pPr>
            <a:r>
              <a:rPr lang="fr-FR" sz="800" dirty="0">
                <a:solidFill>
                  <a:srgbClr val="FF0000"/>
                </a:solidFill>
              </a:rPr>
              <a:t>Pivoter l’image selon l’axe de rotation?</a:t>
            </a:r>
          </a:p>
          <a:p>
            <a:pPr marL="171450" indent="-171450">
              <a:buFont typeface="Arial" panose="020B0604020202020204" pitchFamily="34" charset="0"/>
              <a:buChar char="•"/>
            </a:pPr>
            <a:r>
              <a:rPr lang="fr-FR" sz="800" dirty="0">
                <a:solidFill>
                  <a:srgbClr val="FF0000"/>
                </a:solidFill>
              </a:rPr>
              <a:t>Corriger l'exposition en étirant l'histogramme?</a:t>
            </a:r>
          </a:p>
          <a:p>
            <a:pPr marL="171450" indent="-171450">
              <a:buFont typeface="Arial" panose="020B0604020202020204" pitchFamily="34" charset="0"/>
              <a:buChar char="•"/>
            </a:pPr>
            <a:r>
              <a:rPr lang="fr-FR" sz="800" dirty="0">
                <a:solidFill>
                  <a:srgbClr val="FF0000"/>
                </a:solidFill>
              </a:rPr>
              <a:t>Corriger le contraste en égalisant l'histogramme?</a:t>
            </a:r>
          </a:p>
        </p:txBody>
      </p:sp>
      <p:sp>
        <p:nvSpPr>
          <p:cNvPr id="23" name="ZoneTexte 22">
            <a:extLst>
              <a:ext uri="{FF2B5EF4-FFF2-40B4-BE49-F238E27FC236}">
                <a16:creationId xmlns:a16="http://schemas.microsoft.com/office/drawing/2014/main" id="{1B5E02BD-01EF-4582-863B-2CE6F4924993}"/>
              </a:ext>
            </a:extLst>
          </p:cNvPr>
          <p:cNvSpPr txBox="1"/>
          <p:nvPr/>
        </p:nvSpPr>
        <p:spPr>
          <a:xfrm>
            <a:off x="342107" y="3658789"/>
            <a:ext cx="4204315" cy="624354"/>
          </a:xfrm>
          <a:prstGeom prst="rect">
            <a:avLst/>
          </a:prstGeom>
          <a:solidFill>
            <a:schemeClr val="accent4"/>
          </a:solidFill>
        </p:spPr>
        <p:txBody>
          <a:bodyPr wrap="square" lIns="0" tIns="0" rIns="0" bIns="0" rtlCol="0" anchor="ctr">
            <a:noAutofit/>
          </a:bodyPr>
          <a:lstStyle/>
          <a:p>
            <a:pPr algn="ctr"/>
            <a:r>
              <a:rPr lang="fr-FR" sz="800" b="1" dirty="0">
                <a:latin typeface="+mn-lt"/>
                <a:cs typeface="+mn-cs"/>
              </a:rPr>
              <a:t>MODELLING - CLASSIFICATION</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Entrainer un KNN sur la matrice des histogrammes réduite</a:t>
            </a:r>
          </a:p>
          <a:p>
            <a:pPr marL="171450" indent="-171450">
              <a:buFont typeface="Arial" panose="020B0604020202020204" pitchFamily="34" charset="0"/>
              <a:buChar char="•"/>
            </a:pPr>
            <a:r>
              <a:rPr lang="fr-FR" sz="800" dirty="0"/>
              <a:t>Evaluer l’adéquation des prédictions à la réalité avec ARI</a:t>
            </a:r>
          </a:p>
        </p:txBody>
      </p:sp>
      <p:sp>
        <p:nvSpPr>
          <p:cNvPr id="20" name="Flèche : pentagone 19">
            <a:extLst>
              <a:ext uri="{FF2B5EF4-FFF2-40B4-BE49-F238E27FC236}">
                <a16:creationId xmlns:a16="http://schemas.microsoft.com/office/drawing/2014/main" id="{090F06AE-6DD6-4E77-B1FA-A65C69B5A7F3}"/>
              </a:ext>
            </a:extLst>
          </p:cNvPr>
          <p:cNvSpPr/>
          <p:nvPr/>
        </p:nvSpPr>
        <p:spPr>
          <a:xfrm rot="5400000">
            <a:off x="2382860" y="1950627"/>
            <a:ext cx="122808" cy="177554"/>
          </a:xfrm>
          <a:prstGeom prst="homePlate">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27" name="ZoneTexte 26">
            <a:extLst>
              <a:ext uri="{FF2B5EF4-FFF2-40B4-BE49-F238E27FC236}">
                <a16:creationId xmlns:a16="http://schemas.microsoft.com/office/drawing/2014/main" id="{98DCA186-292B-4434-AF90-2086E8525A0E}"/>
              </a:ext>
            </a:extLst>
          </p:cNvPr>
          <p:cNvSpPr txBox="1"/>
          <p:nvPr/>
        </p:nvSpPr>
        <p:spPr>
          <a:xfrm>
            <a:off x="342107" y="2279946"/>
            <a:ext cx="4204315" cy="897760"/>
          </a:xfrm>
          <a:prstGeom prst="rect">
            <a:avLst/>
          </a:prstGeom>
          <a:solidFill>
            <a:schemeClr val="accent4"/>
          </a:solidFill>
        </p:spPr>
        <p:txBody>
          <a:bodyPr wrap="square" lIns="0" tIns="0" rIns="0" bIns="0" rtlCol="0" anchor="ctr">
            <a:noAutofit/>
          </a:bodyPr>
          <a:lstStyle/>
          <a:p>
            <a:pPr algn="ctr"/>
            <a:r>
              <a:rPr lang="fr-FR" sz="800" b="1" dirty="0">
                <a:latin typeface="+mn-lt"/>
                <a:cs typeface="+mn-cs"/>
              </a:rPr>
              <a:t>FEATURE ENGINEERING</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Extraction SIFT</a:t>
            </a:r>
          </a:p>
          <a:p>
            <a:pPr marL="171450" indent="-171450">
              <a:buFont typeface="Arial" panose="020B0604020202020204" pitchFamily="34" charset="0"/>
              <a:buChar char="•"/>
            </a:pPr>
            <a:r>
              <a:rPr lang="fr-FR" sz="800" dirty="0"/>
              <a:t>Créer le dictionnaire de mots visuels : regrouper les descripteurs avec KMEANS</a:t>
            </a:r>
          </a:p>
          <a:p>
            <a:pPr marL="171450" indent="-171450">
              <a:buFont typeface="Arial" panose="020B0604020202020204" pitchFamily="34" charset="0"/>
              <a:buChar char="•"/>
            </a:pPr>
            <a:r>
              <a:rPr lang="fr-FR" sz="800" dirty="0"/>
              <a:t>Créer l'histogramme des fréquences sur le dictionnaire de mots visuels</a:t>
            </a:r>
          </a:p>
          <a:p>
            <a:pPr marL="171450" indent="-171450">
              <a:buFont typeface="Arial" panose="020B0604020202020204" pitchFamily="34" charset="0"/>
              <a:buChar char="•"/>
            </a:pPr>
            <a:r>
              <a:rPr lang="fr-FR" sz="800" dirty="0"/>
              <a:t>Réduire les dimensions de la matrice des histogrammes avec une ACP (90%)</a:t>
            </a:r>
          </a:p>
        </p:txBody>
      </p:sp>
      <p:sp>
        <p:nvSpPr>
          <p:cNvPr id="32" name="Flèche : pentagone 31">
            <a:extLst>
              <a:ext uri="{FF2B5EF4-FFF2-40B4-BE49-F238E27FC236}">
                <a16:creationId xmlns:a16="http://schemas.microsoft.com/office/drawing/2014/main" id="{A2804F0B-4098-4B66-90E1-8C2395BF597D}"/>
              </a:ext>
            </a:extLst>
          </p:cNvPr>
          <p:cNvSpPr/>
          <p:nvPr/>
        </p:nvSpPr>
        <p:spPr>
          <a:xfrm rot="5400000">
            <a:off x="2382860" y="3329471"/>
            <a:ext cx="122808" cy="177554"/>
          </a:xfrm>
          <a:prstGeom prst="homePlate">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10" name="ZoneTexte 9">
            <a:extLst>
              <a:ext uri="{FF2B5EF4-FFF2-40B4-BE49-F238E27FC236}">
                <a16:creationId xmlns:a16="http://schemas.microsoft.com/office/drawing/2014/main" id="{644EC3CC-5B1B-4BCC-A1C5-A75BC095338A}"/>
              </a:ext>
            </a:extLst>
          </p:cNvPr>
          <p:cNvSpPr txBox="1"/>
          <p:nvPr/>
        </p:nvSpPr>
        <p:spPr>
          <a:xfrm>
            <a:off x="4761266" y="996913"/>
            <a:ext cx="3887714" cy="801949"/>
          </a:xfrm>
          <a:prstGeom prst="rect">
            <a:avLst/>
          </a:prstGeom>
          <a:noFill/>
        </p:spPr>
        <p:txBody>
          <a:bodyPr wrap="square" lIns="0" tIns="0" rIns="0" bIns="0" rtlCol="0">
            <a:noAutofit/>
          </a:bodyPr>
          <a:lstStyle/>
          <a:p>
            <a:r>
              <a:rPr lang="en-US" sz="1000" dirty="0">
                <a:solidFill>
                  <a:srgbClr val="FF0000"/>
                </a:solidFill>
              </a:rPr>
              <a:t>flood fill type: we start from each edge of the image and we mark all pixels there, then we mark all pixels found in the neighborhood of the already marked pixels for which the distance between colors is less than a prescribed value. We repeat the previous step until no more pixels can be marked.</a:t>
            </a:r>
            <a:endParaRPr lang="fr-FR" sz="1000" dirty="0">
              <a:solidFill>
                <a:srgbClr val="FF0000"/>
              </a:solidFill>
            </a:endParaRPr>
          </a:p>
          <a:p>
            <a:endParaRPr lang="fr-FR" sz="1400" dirty="0">
              <a:solidFill>
                <a:srgbClr val="FF0000"/>
              </a:solidFill>
            </a:endParaRPr>
          </a:p>
        </p:txBody>
      </p:sp>
    </p:spTree>
    <p:extLst>
      <p:ext uri="{BB962C8B-B14F-4D97-AF65-F5344CB8AC3E}">
        <p14:creationId xmlns:p14="http://schemas.microsoft.com/office/powerpoint/2010/main" val="2593809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ZoneTexte 23">
            <a:extLst>
              <a:ext uri="{FF2B5EF4-FFF2-40B4-BE49-F238E27FC236}">
                <a16:creationId xmlns:a16="http://schemas.microsoft.com/office/drawing/2014/main" id="{6F061F43-F2F7-4CF6-80EA-D470AFE4947C}"/>
              </a:ext>
            </a:extLst>
          </p:cNvPr>
          <p:cNvSpPr txBox="1"/>
          <p:nvPr/>
        </p:nvSpPr>
        <p:spPr>
          <a:xfrm>
            <a:off x="4613287" y="1032485"/>
            <a:ext cx="1418120" cy="2696365"/>
          </a:xfrm>
          <a:prstGeom prst="rect">
            <a:avLst/>
          </a:prstGeom>
          <a:solidFill>
            <a:schemeClr val="tx1"/>
          </a:solidFill>
          <a:ln>
            <a:solidFill>
              <a:schemeClr val="bg1">
                <a:lumMod val="75000"/>
                <a:lumOff val="25000"/>
              </a:schemeClr>
            </a:solidFill>
          </a:ln>
        </p:spPr>
        <p:txBody>
          <a:bodyPr wrap="square" lIns="0" tIns="0" rIns="0" bIns="0" rtlCol="0" anchor="t">
            <a:noAutofit/>
          </a:bodyPr>
          <a:lstStyle/>
          <a:p>
            <a:pPr algn="ctr"/>
            <a:r>
              <a:rPr lang="fr-FR" sz="800" b="1" dirty="0">
                <a:solidFill>
                  <a:schemeClr val="bg1"/>
                </a:solidFill>
                <a:latin typeface="+mn-lt"/>
                <a:cs typeface="+mn-cs"/>
              </a:rPr>
              <a:t>Portable du client</a:t>
            </a:r>
            <a:endParaRPr lang="fr-FR" sz="800" dirty="0"/>
          </a:p>
        </p:txBody>
      </p:sp>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8695"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re 21"/>
          <p:cNvSpPr>
            <a:spLocks noGrp="1"/>
          </p:cNvSpPr>
          <p:nvPr>
            <p:ph type="title"/>
          </p:nvPr>
        </p:nvSpPr>
        <p:spPr/>
        <p:txBody>
          <a:bodyPr/>
          <a:lstStyle/>
          <a:p>
            <a:r>
              <a:rPr lang="en-GB" sz="2000" dirty="0"/>
              <a:t>CV – Computer Vision pipeline</a:t>
            </a:r>
            <a:endParaRPr lang="en-GB" altLang="fr-FR" sz="2000" dirty="0"/>
          </a:p>
        </p:txBody>
      </p:sp>
      <p:sp>
        <p:nvSpPr>
          <p:cNvPr id="14" name="ZoneTexte 13">
            <a:extLst>
              <a:ext uri="{FF2B5EF4-FFF2-40B4-BE49-F238E27FC236}">
                <a16:creationId xmlns:a16="http://schemas.microsoft.com/office/drawing/2014/main" id="{1C3D0DFA-8B8E-483A-94C4-5C4F5E875E1A}"/>
              </a:ext>
            </a:extLst>
          </p:cNvPr>
          <p:cNvSpPr txBox="1"/>
          <p:nvPr/>
        </p:nvSpPr>
        <p:spPr>
          <a:xfrm>
            <a:off x="342106" y="1275472"/>
            <a:ext cx="3612220" cy="1089252"/>
          </a:xfrm>
          <a:prstGeom prst="rect">
            <a:avLst/>
          </a:prstGeom>
          <a:solidFill>
            <a:schemeClr val="accent4"/>
          </a:solidFill>
        </p:spPr>
        <p:txBody>
          <a:bodyPr wrap="square" lIns="0" tIns="0" rIns="0" bIns="0" rtlCol="0" anchor="ctr">
            <a:noAutofit/>
          </a:bodyPr>
          <a:lstStyle/>
          <a:p>
            <a:pPr algn="ctr"/>
            <a:r>
              <a:rPr lang="fr-FR" sz="800" b="1" dirty="0">
                <a:latin typeface="+mn-lt"/>
                <a:cs typeface="+mn-cs"/>
              </a:rPr>
              <a:t>STOCKAGE S3</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p:txBody>
      </p:sp>
      <p:sp>
        <p:nvSpPr>
          <p:cNvPr id="23" name="ZoneTexte 22">
            <a:extLst>
              <a:ext uri="{FF2B5EF4-FFF2-40B4-BE49-F238E27FC236}">
                <a16:creationId xmlns:a16="http://schemas.microsoft.com/office/drawing/2014/main" id="{1B5E02BD-01EF-4582-863B-2CE6F4924993}"/>
              </a:ext>
            </a:extLst>
          </p:cNvPr>
          <p:cNvSpPr txBox="1"/>
          <p:nvPr/>
        </p:nvSpPr>
        <p:spPr>
          <a:xfrm>
            <a:off x="1442213" y="2711050"/>
            <a:ext cx="1670382" cy="624354"/>
          </a:xfrm>
          <a:prstGeom prst="rect">
            <a:avLst/>
          </a:prstGeom>
          <a:solidFill>
            <a:schemeClr val="accent4"/>
          </a:solidFill>
        </p:spPr>
        <p:txBody>
          <a:bodyPr wrap="square" lIns="0" tIns="0" rIns="0" bIns="0" rtlCol="0" anchor="ctr">
            <a:noAutofit/>
          </a:bodyPr>
          <a:lstStyle/>
          <a:p>
            <a:pPr algn="ctr"/>
            <a:r>
              <a:rPr lang="fr-FR" sz="800" b="1" dirty="0">
                <a:latin typeface="+mn-lt"/>
                <a:cs typeface="+mn-cs"/>
              </a:rPr>
              <a:t>CALCUL EC2</a:t>
            </a:r>
          </a:p>
          <a:p>
            <a:pPr algn="ctr"/>
            <a:endParaRPr lang="fr-FR" sz="800" b="1" dirty="0">
              <a:latin typeface="+mn-lt"/>
              <a:cs typeface="+mn-cs"/>
            </a:endParaRPr>
          </a:p>
          <a:p>
            <a:pPr marL="171450" indent="-171450">
              <a:buFont typeface="Arial" panose="020B0604020202020204" pitchFamily="34" charset="0"/>
              <a:buChar char="•"/>
            </a:pPr>
            <a:r>
              <a:rPr lang="fr-FR" sz="800" dirty="0"/>
              <a:t>Notre notebook</a:t>
            </a:r>
          </a:p>
          <a:p>
            <a:pPr algn="ctr"/>
            <a:endParaRPr lang="fr-FR" sz="800" dirty="0"/>
          </a:p>
        </p:txBody>
      </p:sp>
      <p:sp>
        <p:nvSpPr>
          <p:cNvPr id="27" name="ZoneTexte 26">
            <a:extLst>
              <a:ext uri="{FF2B5EF4-FFF2-40B4-BE49-F238E27FC236}">
                <a16:creationId xmlns:a16="http://schemas.microsoft.com/office/drawing/2014/main" id="{98DCA186-292B-4434-AF90-2086E8525A0E}"/>
              </a:ext>
            </a:extLst>
          </p:cNvPr>
          <p:cNvSpPr txBox="1"/>
          <p:nvPr/>
        </p:nvSpPr>
        <p:spPr>
          <a:xfrm>
            <a:off x="342107" y="3681731"/>
            <a:ext cx="3612219" cy="747964"/>
          </a:xfrm>
          <a:prstGeom prst="rect">
            <a:avLst/>
          </a:prstGeom>
          <a:solidFill>
            <a:schemeClr val="bg1">
              <a:lumMod val="25000"/>
              <a:lumOff val="75000"/>
            </a:schemeClr>
          </a:solidFill>
        </p:spPr>
        <p:txBody>
          <a:bodyPr wrap="square" lIns="0" tIns="0" rIns="0" bIns="0" rtlCol="0" anchor="ctr">
            <a:noAutofit/>
          </a:bodyPr>
          <a:lstStyle/>
          <a:p>
            <a:pPr algn="ctr"/>
            <a:r>
              <a:rPr lang="fr-FR" sz="800" b="1" dirty="0">
                <a:latin typeface="+mn-lt"/>
                <a:cs typeface="+mn-cs"/>
              </a:rPr>
              <a:t>BASE DE DONNEE RDS privée</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La table listant les photos et les informations relatives</a:t>
            </a:r>
          </a:p>
          <a:p>
            <a:pPr marL="171450" indent="-171450">
              <a:buFont typeface="Arial" panose="020B0604020202020204" pitchFamily="34" charset="0"/>
              <a:buChar char="•"/>
            </a:pPr>
            <a:r>
              <a:rPr lang="fr-FR" sz="800" dirty="0"/>
              <a:t>La table de correspondance entre le code et le nom de la classe</a:t>
            </a:r>
          </a:p>
          <a:p>
            <a:pPr marL="171450" indent="-171450">
              <a:buFont typeface="Arial" panose="020B0604020202020204" pitchFamily="34" charset="0"/>
              <a:buChar char="•"/>
            </a:pPr>
            <a:r>
              <a:rPr lang="fr-FR" sz="800" dirty="0"/>
              <a:t>La table contenant les métadonnées de chaque classe</a:t>
            </a:r>
          </a:p>
        </p:txBody>
      </p:sp>
      <p:sp>
        <p:nvSpPr>
          <p:cNvPr id="10" name="ZoneTexte 9">
            <a:extLst>
              <a:ext uri="{FF2B5EF4-FFF2-40B4-BE49-F238E27FC236}">
                <a16:creationId xmlns:a16="http://schemas.microsoft.com/office/drawing/2014/main" id="{63924442-549D-4B1E-AB5F-598DCD59673E}"/>
              </a:ext>
            </a:extLst>
          </p:cNvPr>
          <p:cNvSpPr txBox="1"/>
          <p:nvPr/>
        </p:nvSpPr>
        <p:spPr>
          <a:xfrm>
            <a:off x="4877959" y="3991422"/>
            <a:ext cx="1752759" cy="624354"/>
          </a:xfrm>
          <a:prstGeom prst="rect">
            <a:avLst/>
          </a:prstGeom>
          <a:solidFill>
            <a:schemeClr val="accent4"/>
          </a:solidFill>
        </p:spPr>
        <p:txBody>
          <a:bodyPr wrap="square" lIns="0" tIns="0" rIns="0" bIns="0" rtlCol="0" anchor="ctr">
            <a:noAutofit/>
          </a:bodyPr>
          <a:lstStyle/>
          <a:p>
            <a:pPr algn="ctr"/>
            <a:r>
              <a:rPr lang="fr-FR" sz="800" b="1" dirty="0">
                <a:latin typeface="+mn-lt"/>
                <a:cs typeface="+mn-cs"/>
              </a:rPr>
              <a:t>AUTHENTIFICATION IAM</a:t>
            </a:r>
          </a:p>
          <a:p>
            <a:pPr algn="ctr"/>
            <a:endParaRPr lang="fr-FR" sz="800" dirty="0"/>
          </a:p>
          <a:p>
            <a:pPr marL="171450" indent="-171450">
              <a:buFont typeface="Arial" panose="020B0604020202020204" pitchFamily="34" charset="0"/>
              <a:buChar char="•"/>
            </a:pPr>
            <a:r>
              <a:rPr lang="fr-FR" sz="800" dirty="0"/>
              <a:t>xx</a:t>
            </a:r>
          </a:p>
        </p:txBody>
      </p:sp>
      <p:sp>
        <p:nvSpPr>
          <p:cNvPr id="12" name="ZoneTexte 11">
            <a:extLst>
              <a:ext uri="{FF2B5EF4-FFF2-40B4-BE49-F238E27FC236}">
                <a16:creationId xmlns:a16="http://schemas.microsoft.com/office/drawing/2014/main" id="{2EA1EB90-E832-4797-A5E9-C96AA1F441E8}"/>
              </a:ext>
            </a:extLst>
          </p:cNvPr>
          <p:cNvSpPr txBox="1"/>
          <p:nvPr/>
        </p:nvSpPr>
        <p:spPr>
          <a:xfrm>
            <a:off x="482395" y="1657798"/>
            <a:ext cx="1670382" cy="650980"/>
          </a:xfrm>
          <a:prstGeom prst="rect">
            <a:avLst/>
          </a:prstGeom>
          <a:solidFill>
            <a:schemeClr val="bg1">
              <a:lumMod val="25000"/>
              <a:lumOff val="75000"/>
            </a:schemeClr>
          </a:solidFill>
        </p:spPr>
        <p:txBody>
          <a:bodyPr wrap="square" lIns="0" tIns="0" rIns="0" bIns="0" rtlCol="0" anchor="ctr">
            <a:noAutofit/>
          </a:bodyPr>
          <a:lstStyle/>
          <a:p>
            <a:pPr algn="ctr"/>
            <a:r>
              <a:rPr lang="fr-FR" sz="800" dirty="0" err="1"/>
              <a:t>Bucket</a:t>
            </a:r>
            <a:r>
              <a:rPr lang="fr-FR" sz="800" dirty="0"/>
              <a:t> privé</a:t>
            </a:r>
            <a:endParaRPr lang="fr-FR" sz="800" b="1" dirty="0">
              <a:latin typeface="+mn-lt"/>
              <a:cs typeface="+mn-cs"/>
            </a:endParaRP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Nos photos </a:t>
            </a:r>
          </a:p>
          <a:p>
            <a:pPr marL="171450" indent="-171450">
              <a:buFont typeface="Arial" panose="020B0604020202020204" pitchFamily="34" charset="0"/>
              <a:buChar char="•"/>
            </a:pPr>
            <a:r>
              <a:rPr lang="fr-FR" sz="800" dirty="0"/>
              <a:t>Nos modèles (</a:t>
            </a:r>
            <a:r>
              <a:rPr lang="fr-FR" sz="800" dirty="0" err="1"/>
              <a:t>kmeans</a:t>
            </a:r>
            <a:r>
              <a:rPr lang="fr-FR" sz="800" dirty="0"/>
              <a:t>, </a:t>
            </a:r>
            <a:r>
              <a:rPr lang="fr-FR" sz="800" dirty="0" err="1"/>
              <a:t>knn</a:t>
            </a:r>
            <a:r>
              <a:rPr lang="fr-FR" sz="800" dirty="0"/>
              <a:t>)</a:t>
            </a:r>
          </a:p>
        </p:txBody>
      </p:sp>
      <p:sp>
        <p:nvSpPr>
          <p:cNvPr id="13" name="ZoneTexte 12">
            <a:extLst>
              <a:ext uri="{FF2B5EF4-FFF2-40B4-BE49-F238E27FC236}">
                <a16:creationId xmlns:a16="http://schemas.microsoft.com/office/drawing/2014/main" id="{1A525BF4-6FD2-4FF3-90A4-8113D43F0CBD}"/>
              </a:ext>
            </a:extLst>
          </p:cNvPr>
          <p:cNvSpPr txBox="1"/>
          <p:nvPr/>
        </p:nvSpPr>
        <p:spPr>
          <a:xfrm>
            <a:off x="2224398" y="1656352"/>
            <a:ext cx="1670382" cy="650980"/>
          </a:xfrm>
          <a:prstGeom prst="rect">
            <a:avLst/>
          </a:prstGeom>
          <a:solidFill>
            <a:schemeClr val="accent2">
              <a:lumMod val="60000"/>
              <a:lumOff val="40000"/>
            </a:schemeClr>
          </a:solidFill>
        </p:spPr>
        <p:txBody>
          <a:bodyPr wrap="square" lIns="0" tIns="0" rIns="0" bIns="0" rtlCol="0" anchor="ctr">
            <a:noAutofit/>
          </a:bodyPr>
          <a:lstStyle/>
          <a:p>
            <a:pPr algn="ctr"/>
            <a:r>
              <a:rPr lang="fr-FR" sz="800" dirty="0" err="1"/>
              <a:t>Bucket</a:t>
            </a:r>
            <a:r>
              <a:rPr lang="fr-FR" sz="800" dirty="0"/>
              <a:t> publique</a:t>
            </a:r>
            <a:endParaRPr lang="fr-FR" sz="800" b="1" dirty="0">
              <a:latin typeface="+mn-lt"/>
              <a:cs typeface="+mn-cs"/>
            </a:endParaRP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r>
              <a:rPr lang="fr-FR" sz="800" dirty="0"/>
              <a:t>Les photos des clients</a:t>
            </a:r>
          </a:p>
          <a:p>
            <a:pPr marL="171450" indent="-171450">
              <a:buFont typeface="Arial" panose="020B0604020202020204" pitchFamily="34" charset="0"/>
              <a:buChar char="•"/>
            </a:pPr>
            <a:endParaRPr lang="fr-FR" sz="800" dirty="0"/>
          </a:p>
          <a:p>
            <a:pPr marL="171450" indent="-171450">
              <a:buFont typeface="Arial" panose="020B0604020202020204" pitchFamily="34" charset="0"/>
              <a:buChar char="•"/>
            </a:pPr>
            <a:endParaRPr lang="fr-FR" sz="800" dirty="0"/>
          </a:p>
        </p:txBody>
      </p:sp>
      <p:sp>
        <p:nvSpPr>
          <p:cNvPr id="4" name="Flèche : double flèche verticale 3">
            <a:extLst>
              <a:ext uri="{FF2B5EF4-FFF2-40B4-BE49-F238E27FC236}">
                <a16:creationId xmlns:a16="http://schemas.microsoft.com/office/drawing/2014/main" id="{7EC7FA0D-32ED-4F71-8E39-CB490D945463}"/>
              </a:ext>
            </a:extLst>
          </p:cNvPr>
          <p:cNvSpPr/>
          <p:nvPr/>
        </p:nvSpPr>
        <p:spPr>
          <a:xfrm>
            <a:off x="2174535" y="3372747"/>
            <a:ext cx="102869" cy="251592"/>
          </a:xfrm>
          <a:prstGeom prst="upDownArrow">
            <a:avLst/>
          </a:prstGeom>
          <a:solidFill>
            <a:schemeClr val="bg1">
              <a:lumMod val="25000"/>
              <a:lumOff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15" name="Flèche : double flèche verticale 14">
            <a:extLst>
              <a:ext uri="{FF2B5EF4-FFF2-40B4-BE49-F238E27FC236}">
                <a16:creationId xmlns:a16="http://schemas.microsoft.com/office/drawing/2014/main" id="{A5864472-52E0-4285-BAE9-AA29D126C688}"/>
              </a:ext>
            </a:extLst>
          </p:cNvPr>
          <p:cNvSpPr/>
          <p:nvPr/>
        </p:nvSpPr>
        <p:spPr>
          <a:xfrm>
            <a:off x="1818262" y="2412091"/>
            <a:ext cx="102869" cy="251592"/>
          </a:xfrm>
          <a:prstGeom prst="upDownArrow">
            <a:avLst/>
          </a:prstGeom>
          <a:solidFill>
            <a:schemeClr val="bg1">
              <a:lumMod val="25000"/>
              <a:lumOff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16" name="Flèche : double flèche verticale 15">
            <a:extLst>
              <a:ext uri="{FF2B5EF4-FFF2-40B4-BE49-F238E27FC236}">
                <a16:creationId xmlns:a16="http://schemas.microsoft.com/office/drawing/2014/main" id="{73D27D6C-3E99-4AE0-A5E7-FBD0F21C2EEB}"/>
              </a:ext>
            </a:extLst>
          </p:cNvPr>
          <p:cNvSpPr/>
          <p:nvPr/>
        </p:nvSpPr>
        <p:spPr>
          <a:xfrm>
            <a:off x="2600447" y="2413246"/>
            <a:ext cx="102869" cy="251592"/>
          </a:xfrm>
          <a:prstGeom prst="upDownArrow">
            <a:avLst/>
          </a:prstGeom>
          <a:solidFill>
            <a:schemeClr val="bg1">
              <a:lumMod val="25000"/>
              <a:lumOff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5" name="Flèche : droite 4">
            <a:extLst>
              <a:ext uri="{FF2B5EF4-FFF2-40B4-BE49-F238E27FC236}">
                <a16:creationId xmlns:a16="http://schemas.microsoft.com/office/drawing/2014/main" id="{6DED31F7-58AD-4AD0-A299-F9E3ACCD2C54}"/>
              </a:ext>
            </a:extLst>
          </p:cNvPr>
          <p:cNvSpPr/>
          <p:nvPr/>
        </p:nvSpPr>
        <p:spPr>
          <a:xfrm>
            <a:off x="4232154" y="2995519"/>
            <a:ext cx="321679" cy="108642"/>
          </a:xfrm>
          <a:prstGeom prst="rightArrow">
            <a:avLst/>
          </a:prstGeom>
          <a:solidFill>
            <a:schemeClr val="bg1">
              <a:lumMod val="25000"/>
              <a:lumOff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pic>
        <p:nvPicPr>
          <p:cNvPr id="7" name="Image 6">
            <a:extLst>
              <a:ext uri="{FF2B5EF4-FFF2-40B4-BE49-F238E27FC236}">
                <a16:creationId xmlns:a16="http://schemas.microsoft.com/office/drawing/2014/main" id="{9A287576-310F-460F-8296-13F2D5CF83E4}"/>
              </a:ext>
            </a:extLst>
          </p:cNvPr>
          <p:cNvPicPr>
            <a:picLocks noChangeAspect="1"/>
          </p:cNvPicPr>
          <p:nvPr/>
        </p:nvPicPr>
        <p:blipFill>
          <a:blip r:embed="rId7"/>
          <a:stretch>
            <a:fillRect/>
          </a:stretch>
        </p:blipFill>
        <p:spPr>
          <a:xfrm>
            <a:off x="4877959" y="1277705"/>
            <a:ext cx="856722" cy="1089053"/>
          </a:xfrm>
          <a:prstGeom prst="rect">
            <a:avLst/>
          </a:prstGeom>
        </p:spPr>
      </p:pic>
      <p:sp>
        <p:nvSpPr>
          <p:cNvPr id="21" name="Flèche : droite 20">
            <a:extLst>
              <a:ext uri="{FF2B5EF4-FFF2-40B4-BE49-F238E27FC236}">
                <a16:creationId xmlns:a16="http://schemas.microsoft.com/office/drawing/2014/main" id="{630236D0-43F8-411D-AB50-809A2EB3249B}"/>
              </a:ext>
            </a:extLst>
          </p:cNvPr>
          <p:cNvSpPr/>
          <p:nvPr/>
        </p:nvSpPr>
        <p:spPr>
          <a:xfrm rot="10800000">
            <a:off x="4232154" y="1927521"/>
            <a:ext cx="321679" cy="108642"/>
          </a:xfrm>
          <a:prstGeom prst="rightArrow">
            <a:avLst/>
          </a:prstGeom>
          <a:solidFill>
            <a:schemeClr val="bg1">
              <a:lumMod val="25000"/>
              <a:lumOff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b="1" dirty="0">
              <a:solidFill>
                <a:schemeClr val="tx1"/>
              </a:solidFill>
            </a:endParaRPr>
          </a:p>
        </p:txBody>
      </p:sp>
      <p:sp>
        <p:nvSpPr>
          <p:cNvPr id="22" name="ZoneTexte 21">
            <a:extLst>
              <a:ext uri="{FF2B5EF4-FFF2-40B4-BE49-F238E27FC236}">
                <a16:creationId xmlns:a16="http://schemas.microsoft.com/office/drawing/2014/main" id="{541B0CAC-7175-43C4-80D8-6EB84C95945A}"/>
              </a:ext>
            </a:extLst>
          </p:cNvPr>
          <p:cNvSpPr txBox="1"/>
          <p:nvPr/>
        </p:nvSpPr>
        <p:spPr>
          <a:xfrm>
            <a:off x="4877960" y="2456712"/>
            <a:ext cx="856722" cy="1179931"/>
          </a:xfrm>
          <a:prstGeom prst="rect">
            <a:avLst/>
          </a:prstGeom>
          <a:solidFill>
            <a:schemeClr val="tx1"/>
          </a:solidFill>
          <a:ln>
            <a:solidFill>
              <a:schemeClr val="bg1">
                <a:lumMod val="75000"/>
                <a:lumOff val="25000"/>
              </a:schemeClr>
            </a:solidFill>
          </a:ln>
        </p:spPr>
        <p:txBody>
          <a:bodyPr wrap="square" lIns="0" tIns="0" rIns="0" bIns="0" rtlCol="0" anchor="ctr">
            <a:noAutofit/>
          </a:bodyPr>
          <a:lstStyle/>
          <a:p>
            <a:pPr algn="ctr"/>
            <a:r>
              <a:rPr lang="fr-FR" sz="800" b="1" dirty="0">
                <a:solidFill>
                  <a:schemeClr val="bg1"/>
                </a:solidFill>
                <a:latin typeface="+mn-lt"/>
                <a:cs typeface="+mn-cs"/>
              </a:rPr>
              <a:t>Nom du fruit</a:t>
            </a:r>
          </a:p>
          <a:p>
            <a:pPr algn="ctr"/>
            <a:r>
              <a:rPr lang="fr-FR" sz="800" b="1" dirty="0">
                <a:solidFill>
                  <a:schemeClr val="bg1"/>
                </a:solidFill>
                <a:latin typeface="+mn-lt"/>
                <a:cs typeface="+mn-cs"/>
              </a:rPr>
              <a:t>et ses</a:t>
            </a:r>
          </a:p>
          <a:p>
            <a:pPr algn="ctr"/>
            <a:r>
              <a:rPr lang="fr-FR" sz="800" b="1" dirty="0">
                <a:solidFill>
                  <a:schemeClr val="bg1"/>
                </a:solidFill>
                <a:latin typeface="+mn-lt"/>
                <a:cs typeface="+mn-cs"/>
              </a:rPr>
              <a:t>caractéristiques</a:t>
            </a:r>
            <a:endParaRPr lang="fr-FR" sz="800" dirty="0"/>
          </a:p>
        </p:txBody>
      </p:sp>
      <p:sp>
        <p:nvSpPr>
          <p:cNvPr id="3" name="Ellipse 2">
            <a:extLst>
              <a:ext uri="{FF2B5EF4-FFF2-40B4-BE49-F238E27FC236}">
                <a16:creationId xmlns:a16="http://schemas.microsoft.com/office/drawing/2014/main" id="{4F952EB3-A4FF-4A83-B89C-F935C8062514}"/>
              </a:ext>
            </a:extLst>
          </p:cNvPr>
          <p:cNvSpPr/>
          <p:nvPr/>
        </p:nvSpPr>
        <p:spPr>
          <a:xfrm>
            <a:off x="3639493" y="3775295"/>
            <a:ext cx="190692" cy="163892"/>
          </a:xfrm>
          <a:prstGeom prst="ellipse">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400" b="1" dirty="0">
                <a:solidFill>
                  <a:schemeClr val="tx1"/>
                </a:solidFill>
              </a:rPr>
              <a:t>?</a:t>
            </a:r>
          </a:p>
        </p:txBody>
      </p:sp>
    </p:spTree>
    <p:extLst>
      <p:ext uri="{BB962C8B-B14F-4D97-AF65-F5344CB8AC3E}">
        <p14:creationId xmlns:p14="http://schemas.microsoft.com/office/powerpoint/2010/main" val="3046025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466" y="1192"/>
          <a:ext cx="1465" cy="1190"/>
        </p:xfrm>
        <a:graphic>
          <a:graphicData uri="http://schemas.openxmlformats.org/presentationml/2006/ole">
            <mc:AlternateContent xmlns:mc="http://schemas.openxmlformats.org/markup-compatibility/2006">
              <mc:Choice xmlns:v="urn:schemas-microsoft-com:vml" Requires="v">
                <p:oleObj spid="_x0000_s20791" name="think-cell Slide" r:id="rId5" imgW="270" imgH="270" progId="TCLayout.ActiveDocument.1">
                  <p:embed/>
                </p:oleObj>
              </mc:Choice>
              <mc:Fallback>
                <p:oleObj name="think-cell Slide" r:id="rId5" imgW="270" imgH="270" progId="TCLayout.ActiveDocument.1">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192"/>
                        <a:ext cx="1465"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nvPr>
        </p:nvSpPr>
        <p:spPr/>
        <p:txBody>
          <a:bodyPr/>
          <a:lstStyle/>
          <a:p>
            <a:r>
              <a:rPr lang="fr-FR" dirty="0"/>
              <a:t>CONCLUSION et </a:t>
            </a:r>
            <a:br>
              <a:rPr lang="fr-FR" dirty="0"/>
            </a:br>
            <a:r>
              <a:rPr lang="fr-FR" dirty="0"/>
              <a:t>pistes d’ améliorations</a:t>
            </a:r>
          </a:p>
        </p:txBody>
      </p:sp>
      <p:sp>
        <p:nvSpPr>
          <p:cNvPr id="6" name="Sous-titre 5"/>
          <p:cNvSpPr>
            <a:spLocks noGrp="1"/>
          </p:cNvSpPr>
          <p:nvPr>
            <p:ph type="subTitle" idx="1"/>
          </p:nvPr>
        </p:nvSpPr>
        <p:spPr/>
        <p:txBody>
          <a:bodyPr/>
          <a:lstStyle/>
          <a:p>
            <a:r>
              <a:rPr lang="fr-FR" dirty="0"/>
              <a:t>3</a:t>
            </a:r>
          </a:p>
        </p:txBody>
      </p:sp>
    </p:spTree>
    <p:extLst>
      <p:ext uri="{BB962C8B-B14F-4D97-AF65-F5344CB8AC3E}">
        <p14:creationId xmlns:p14="http://schemas.microsoft.com/office/powerpoint/2010/main" val="3684427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Diapositive 1&quot;/&gt;&lt;property id=&quot;20307&quot; value=&quot;272&quot;/&gt;&lt;/object&gt;&lt;object type=&quot;3&quot; unique_id=&quot;10004&quot;&gt;&lt;property id=&quot;20148&quot; value=&quot;5&quot;/&gt;&lt;property id=&quot;20300&quot; value=&quot;Diapositive 2&quot;/&gt;&lt;property id=&quot;20307&quot; value=&quot;273&quot;/&gt;&lt;/object&gt;&lt;object type=&quot;3&quot; unique_id=&quot;10005&quot;&gt;&lt;property id=&quot;20148&quot; value=&quot;5&quot;/&gt;&lt;property id=&quot;20300&quot; value=&quot;Diapositive 3&quot;/&gt;&lt;property id=&quot;20307&quot; value=&quot;274&quot;/&gt;&lt;/object&gt;&lt;object type=&quot;3&quot; unique_id=&quot;10006&quot;&gt;&lt;property id=&quot;20148&quot; value=&quot;5&quot;/&gt;&lt;property id=&quot;20300&quot; value=&quot;Diapositive 4&quot;/&gt;&lt;property id=&quot;20307&quot; value=&quot;275&quot;/&gt;&lt;/object&gt;&lt;object type=&quot;3&quot; unique_id=&quot;10007&quot;&gt;&lt;property id=&quot;20148&quot; value=&quot;5&quot;/&gt;&lt;property id=&quot;20300&quot; value=&quot;Diapositive 5&quot;/&gt;&lt;property id=&quot;20307&quot; value=&quot;261&quot;/&gt;&lt;/object&gt;&lt;object type=&quot;3&quot; unique_id=&quot;10008&quot;&gt;&lt;property id=&quot;20148&quot; value=&quot;5&quot;/&gt;&lt;property id=&quot;20300&quot; value=&quot;Diapositive 6&quot;/&gt;&lt;property id=&quot;20307&quot; value=&quot;259&quot;/&gt;&lt;/object&gt;&lt;object type=&quot;3&quot; unique_id=&quot;10009&quot;&gt;&lt;property id=&quot;20148&quot; value=&quot;5&quot;/&gt;&lt;property id=&quot;20300&quot; value=&quot;Diapositive 7 - &amp;quot;Palette des couleurs&amp;quot;&quot;/&gt;&lt;property id=&quot;20307&quot; value=&quot;262&quot;/&gt;&lt;/object&gt;&lt;object type=&quot;3&quot; unique_id=&quot;10010&quot;&gt;&lt;property id=&quot;20148&quot; value=&quot;5&quot;/&gt;&lt;property id=&quot;20300&quot; value=&quot;Diapositive 8 - &amp;quot;Graphiques barres&amp;quot;&quot;/&gt;&lt;property id=&quot;20307&quot; value=&quot;263&quot;/&gt;&lt;/object&gt;&lt;object type=&quot;3&quot; unique_id=&quot;10011&quot;&gt;&lt;property id=&quot;20148&quot; value=&quot;5&quot;/&gt;&lt;property id=&quot;20300&quot; value=&quot;Diapositive 9 - &amp;quot;Graphiques anneaux&amp;quot;&quot;/&gt;&lt;property id=&quot;20307&quot; value=&quot;269&quot;/&gt;&lt;/object&gt;&lt;object type=&quot;3&quot; unique_id=&quot;10012&quot;&gt;&lt;property id=&quot;20148&quot; value=&quot;5&quot;/&gt;&lt;property id=&quot;20300&quot; value=&quot;Diapositive 10 - &amp;quot;Graphiques courbes&amp;quot;&quot;/&gt;&lt;property id=&quot;20307&quot; value=&quot;270&quot;/&gt;&lt;/object&gt;&lt;object type=&quot;3&quot; unique_id=&quot;10013&quot;&gt;&lt;property id=&quot;20148&quot; value=&quot;5&quot;/&gt;&lt;property id=&quot;20300&quot; value=&quot;Diapositive 11 - &amp;quot;Modèle tableau&amp;quot;&quot;/&gt;&lt;property id=&quot;20307&quot; value=&quot;266&quot;/&gt;&lt;/object&gt;&lt;object type=&quot;3&quot; unique_id=&quot;10014&quot;&gt;&lt;property id=&quot;20148&quot; value=&quot;5&quot;/&gt;&lt;property id=&quot;20300&quot; value=&quot;Diapositive 12 - &amp;quot;Modèle tableau&amp;quot;&quot;/&gt;&lt;property id=&quot;20307&quot; value=&quot;267&quot;/&gt;&lt;/object&gt;&lt;object type=&quot;3&quot; unique_id=&quot;10015&quot;&gt;&lt;property id=&quot;20148&quot; value=&quot;5&quot;/&gt;&lt;property id=&quot;20300&quot; value=&quot;Diapositive 13 - &amp;quot;Modèle tableau&amp;quot;&quot;/&gt;&lt;property id=&quot;20307&quot; value=&quot;268&quot;/&gt;&lt;/object&gt;&lt;object type=&quot;3&quot; unique_id=&quot;10016&quot;&gt;&lt;property id=&quot;20148&quot; value=&quot;5&quot;/&gt;&lt;property id=&quot;20300&quot; value=&quot;Diapositive 14&quot;/&gt;&lt;property id=&quot;20307&quot; value=&quot;260&quot;/&gt;&lt;/object&gt;&lt;/object&gt;&lt;object type=&quot;8&quot; unique_id=&quot;10032&quot;&gt;&lt;/object&gt;&lt;/object&gt;&lt;/database&gt;"/>
  <p:tag name="MMPROD_NEXTUNIQUEID" val="10009"/>
  <p:tag name="SECTOMILLISECCONVERTED"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NPP_LS_FR">
  <a:themeElements>
    <a:clrScheme name="BNPP Colors">
      <a:dk1>
        <a:srgbClr val="262626"/>
      </a:dk1>
      <a:lt1>
        <a:srgbClr val="FFFFFF"/>
      </a:lt1>
      <a:dk2>
        <a:srgbClr val="939598"/>
      </a:dk2>
      <a:lt2>
        <a:srgbClr val="D9D9D9"/>
      </a:lt2>
      <a:accent1>
        <a:srgbClr val="00A76C"/>
      </a:accent1>
      <a:accent2>
        <a:srgbClr val="82A44A"/>
      </a:accent2>
      <a:accent3>
        <a:srgbClr val="DCDC1E"/>
      </a:accent3>
      <a:accent4>
        <a:srgbClr val="6473AF"/>
      </a:accent4>
      <a:accent5>
        <a:srgbClr val="4BC8DC"/>
      </a:accent5>
      <a:accent6>
        <a:srgbClr val="E6A01E"/>
      </a:accent6>
      <a:hlink>
        <a:srgbClr val="A0C873"/>
      </a:hlink>
      <a:folHlink>
        <a:srgbClr val="3C9146"/>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defRPr sz="1400" dirty="0" smtClean="0">
            <a:solidFill>
              <a:schemeClr val="bg1"/>
            </a:solidFill>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e8ce7ac411142eaaa9ee602895d15c2 xmlns="1aa2b875-8ce2-4ebd-8b53-f3df76935429">
      <Terms xmlns="http://schemas.microsoft.com/office/infopath/2007/PartnerControls">
        <TermInfo xmlns="http://schemas.microsoft.com/office/infopath/2007/PartnerControls">
          <TermName xmlns="http://schemas.microsoft.com/office/infopath/2007/PartnerControls">Communication</TermName>
          <TermId xmlns="http://schemas.microsoft.com/office/infopath/2007/PartnerControls">5b9a780f-1f60-4e32-a698-7a315b018f0e</TermId>
        </TermInfo>
      </Terms>
    </be8ce7ac411142eaaa9ee602895d15c2>
    <o2ecaa5e3f4241eaba012e918a54c2cb xmlns="1aa2b875-8ce2-4ebd-8b53-f3df76935429">
      <Terms xmlns="http://schemas.microsoft.com/office/infopath/2007/PartnerControls">
        <TermInfo xmlns="http://schemas.microsoft.com/office/infopath/2007/PartnerControls">
          <TermName xmlns="http://schemas.microsoft.com/office/infopath/2007/PartnerControls">Corporate</TermName>
          <TermId xmlns="http://schemas.microsoft.com/office/infopath/2007/PartnerControls">5d009184-e54d-4e2b-b508-a2acabcee604</TermId>
        </TermInfo>
      </Terms>
    </o2ecaa5e3f4241eaba012e918a54c2cb>
    <TaxCatchAll xmlns="73aa9794-0401-4aa6-a485-b5a9c008d562">
      <Value>4</Value>
      <Value>6</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Document Echonet" ma:contentTypeID="0x01010067D0F607CC83484B928954E5E3969E2A0018657DCD744D964BB2F81E3BCEE62253" ma:contentTypeVersion="4" ma:contentTypeDescription="" ma:contentTypeScope="" ma:versionID="f240278125c963779d6482975210da8c">
  <xsd:schema xmlns:xsd="http://www.w3.org/2001/XMLSchema" xmlns:xs="http://www.w3.org/2001/XMLSchema" xmlns:p="http://schemas.microsoft.com/office/2006/metadata/properties" xmlns:ns2="1aa2b875-8ce2-4ebd-8b53-f3df76935429" xmlns:ns3="73aa9794-0401-4aa6-a485-b5a9c008d562" xmlns:ns4="98ef04a3-fc4c-4d50-b5d8-b2286eca3b4e" targetNamespace="http://schemas.microsoft.com/office/2006/metadata/properties" ma:root="true" ma:fieldsID="d980f93b3e54aa30f7dc6a052ccaa00a" ns2:_="" ns3:_="" ns4:_="">
    <xsd:import namespace="1aa2b875-8ce2-4ebd-8b53-f3df76935429"/>
    <xsd:import namespace="73aa9794-0401-4aa6-a485-b5a9c008d562"/>
    <xsd:import namespace="98ef04a3-fc4c-4d50-b5d8-b2286eca3b4e"/>
    <xsd:element name="properties">
      <xsd:complexType>
        <xsd:sequence>
          <xsd:element name="documentManagement">
            <xsd:complexType>
              <xsd:all>
                <xsd:element ref="ns2:o2ecaa5e3f4241eaba012e918a54c2cb" minOccurs="0"/>
                <xsd:element ref="ns3:TaxCatchAll" minOccurs="0"/>
                <xsd:element ref="ns3:TaxCatchAllLabel" minOccurs="0"/>
                <xsd:element ref="ns2:be8ce7ac411142eaaa9ee602895d15c2"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a2b875-8ce2-4ebd-8b53-f3df76935429" elementFormDefault="qualified">
    <xsd:import namespace="http://schemas.microsoft.com/office/2006/documentManagement/types"/>
    <xsd:import namespace="http://schemas.microsoft.com/office/infopath/2007/PartnerControls"/>
    <xsd:element name="o2ecaa5e3f4241eaba012e918a54c2cb" ma:index="8" ma:taxonomy="true" ma:internalName="o2ecaa5e3f4241eaba012e918a54c2cb" ma:taxonomyFieldName="Country" ma:displayName="Country" ma:default="" ma:fieldId="{82ecaa5e-3f42-41ea-ba01-2e918a54c2cb}" ma:sspId="9ae47795-607f-4cd5-b4c6-b073d9f6add5" ma:termSetId="d9199f1d-ce3d-461e-bd66-b91e884d3211" ma:anchorId="00000000-0000-0000-0000-000000000000" ma:open="false" ma:isKeyword="false">
      <xsd:complexType>
        <xsd:sequence>
          <xsd:element ref="pc:Terms" minOccurs="0" maxOccurs="1"/>
        </xsd:sequence>
      </xsd:complexType>
    </xsd:element>
    <xsd:element name="be8ce7ac411142eaaa9ee602895d15c2" ma:index="12" ma:taxonomy="true" ma:internalName="be8ce7ac411142eaaa9ee602895d15c2" ma:taxonomyFieldName="Function" ma:displayName="Function/BU" ma:default="" ma:fieldId="{be8ce7ac-4111-42ea-aa9e-e602895d15c2}" ma:taxonomyMulti="true" ma:sspId="9ae47795-607f-4cd5-b4c6-b073d9f6add5" ma:termSetId="e71d34d0-d208-4e30-86c5-ab71d14bb3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3aa9794-0401-4aa6-a485-b5a9c008d562"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296ed707-4edf-4441-a9a6-b590754f300f}" ma:internalName="TaxCatchAll" ma:showField="CatchAllData" ma:web="98ef04a3-fc4c-4d50-b5d8-b2286eca3b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296ed707-4edf-4441-a9a6-b590754f300f}" ma:internalName="TaxCatchAllLabel" ma:readOnly="true" ma:showField="CatchAllDataLabel" ma:web="98ef04a3-fc4c-4d50-b5d8-b2286eca3b4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8ef04a3-fc4c-4d50-b5d8-b2286eca3b4e" elementFormDefault="qualified">
    <xsd:import namespace="http://schemas.microsoft.com/office/2006/documentManagement/types"/>
    <xsd:import namespace="http://schemas.microsoft.com/office/infopath/2007/PartnerControls"/>
    <xsd:element name="SharedWithUsers" ma:index="14"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05D6E90A-0CD7-4F2C-AF08-B8AFA336357E}">
  <ds:schemaRefs>
    <ds:schemaRef ds:uri="http://purl.org/dc/terms/"/>
    <ds:schemaRef ds:uri="98ef04a3-fc4c-4d50-b5d8-b2286eca3b4e"/>
    <ds:schemaRef ds:uri="http://schemas.microsoft.com/office/2006/documentManagement/types"/>
    <ds:schemaRef ds:uri="http://schemas.microsoft.com/office/infopath/2007/PartnerControls"/>
    <ds:schemaRef ds:uri="http://schemas.openxmlformats.org/package/2006/metadata/core-properties"/>
    <ds:schemaRef ds:uri="1aa2b875-8ce2-4ebd-8b53-f3df76935429"/>
    <ds:schemaRef ds:uri="http://purl.org/dc/elements/1.1/"/>
    <ds:schemaRef ds:uri="http://schemas.microsoft.com/office/2006/metadata/properties"/>
    <ds:schemaRef ds:uri="73aa9794-0401-4aa6-a485-b5a9c008d562"/>
    <ds:schemaRef ds:uri="http://www.w3.org/XML/1998/namespace"/>
    <ds:schemaRef ds:uri="http://purl.org/dc/dcmitype/"/>
  </ds:schemaRefs>
</ds:datastoreItem>
</file>

<file path=customXml/itemProps2.xml><?xml version="1.0" encoding="utf-8"?>
<ds:datastoreItem xmlns:ds="http://schemas.openxmlformats.org/officeDocument/2006/customXml" ds:itemID="{F56C2CFE-09D4-482E-B990-450E50975D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a2b875-8ce2-4ebd-8b53-f3df76935429"/>
    <ds:schemaRef ds:uri="73aa9794-0401-4aa6-a485-b5a9c008d562"/>
    <ds:schemaRef ds:uri="98ef04a3-fc4c-4d50-b5d8-b2286eca3b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1751BD-7432-4185-92C2-CCEBFF5E7BAF}">
  <ds:schemaRefs>
    <ds:schemaRef ds:uri="http://schemas.microsoft.com/sharepoint/v3/contenttype/forms"/>
  </ds:schemaRefs>
</ds:datastoreItem>
</file>

<file path=customXml/itemProps4.xml><?xml version="1.0" encoding="utf-8"?>
<ds:datastoreItem xmlns:ds="http://schemas.openxmlformats.org/officeDocument/2006/customXml" ds:itemID="{DE4876A3-0764-4CB6-919C-513AFC2A0B42}">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BNPP_LS_FR</Template>
  <TotalTime>22663</TotalTime>
  <Words>564</Words>
  <Application>Microsoft Office PowerPoint</Application>
  <PresentationFormat>Affichage à l'écran (16:9)</PresentationFormat>
  <Paragraphs>166</Paragraphs>
  <Slides>13</Slides>
  <Notes>12</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13</vt:i4>
      </vt:variant>
    </vt:vector>
  </HeadingPairs>
  <TitlesOfParts>
    <vt:vector size="19" baseType="lpstr">
      <vt:lpstr>Arial</vt:lpstr>
      <vt:lpstr>Arial Narrow</vt:lpstr>
      <vt:lpstr>Calibri</vt:lpstr>
      <vt:lpstr>Wingdings</vt:lpstr>
      <vt:lpstr>BNPP_LS_FR</vt:lpstr>
      <vt:lpstr>think-cell Slide</vt:lpstr>
      <vt:lpstr>Projet n°8</vt:lpstr>
      <vt:lpstr>Agenda</vt:lpstr>
      <vt:lpstr>Problématique, PISTES et jeu de données</vt:lpstr>
      <vt:lpstr>Problématique</vt:lpstr>
      <vt:lpstr>Présentation du jeu de données</vt:lpstr>
      <vt:lpstr>xxx </vt:lpstr>
      <vt:lpstr>xxx</vt:lpstr>
      <vt:lpstr>CV – Computer Vision pipeline</vt:lpstr>
      <vt:lpstr>CONCLUSION et  pistes d’ améliorations</vt:lpstr>
      <vt:lpstr>Conclusion</vt:lpstr>
      <vt:lpstr>Annexes  Théorie SIFT - Scale-invariant feature transform</vt:lpstr>
      <vt:lpstr>Théorie SIFT - Scale-invariant feature transform</vt:lpstr>
      <vt:lpstr>Présentation PowerPoint</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BNPPLS_COM_CORP_TEMPLATES_EN</dc:title>
  <dc:creator>920160</dc:creator>
  <cp:lastModifiedBy>Laurence Mades</cp:lastModifiedBy>
  <cp:revision>1859</cp:revision>
  <cp:lastPrinted>2015-02-25T12:09:14Z</cp:lastPrinted>
  <dcterms:created xsi:type="dcterms:W3CDTF">2015-05-21T13:39:27Z</dcterms:created>
  <dcterms:modified xsi:type="dcterms:W3CDTF">2022-03-03T16:00:19Z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0x01010067D0F607CC83484B928954E5E3969E2A0018657DCD744D964BB2F81E3BCEE62253</vt:lpwstr>
  </property>
  <property fmtid="{D5CDD505-2E9C-101B-9397-08002B2CF9AE}" pid="3" name="Country">
    <vt:lpwstr>6;#Corporate|5d009184-e54d-4e2b-b508-a2acabcee604</vt:lpwstr>
  </property>
  <property fmtid="{D5CDD505-2E9C-101B-9397-08002B2CF9AE}" pid="4" name="Function">
    <vt:lpwstr>4;#Communication|5b9a780f-1f60-4e32-a698-7a315b018f0e</vt:lpwstr>
  </property>
  <property fmtid="{D5CDD505-2E9C-101B-9397-08002B2CF9AE}" pid="5" name="MSIP_Label_812e1ed0-4700-41e0-aec3-61ed249f3333_Enabled">
    <vt:lpwstr>true</vt:lpwstr>
  </property>
  <property fmtid="{D5CDD505-2E9C-101B-9397-08002B2CF9AE}" pid="6" name="MSIP_Label_812e1ed0-4700-41e0-aec3-61ed249f3333_SetDate">
    <vt:lpwstr>2021-09-12T14:49:54Z</vt:lpwstr>
  </property>
  <property fmtid="{D5CDD505-2E9C-101B-9397-08002B2CF9AE}" pid="7" name="MSIP_Label_812e1ed0-4700-41e0-aec3-61ed249f3333_Method">
    <vt:lpwstr>Standard</vt:lpwstr>
  </property>
  <property fmtid="{D5CDD505-2E9C-101B-9397-08002B2CF9AE}" pid="8" name="MSIP_Label_812e1ed0-4700-41e0-aec3-61ed249f3333_Name">
    <vt:lpwstr>Internal - Standard</vt:lpwstr>
  </property>
  <property fmtid="{D5CDD505-2E9C-101B-9397-08002B2CF9AE}" pid="9" name="MSIP_Label_812e1ed0-4700-41e0-aec3-61ed249f3333_SiteId">
    <vt:lpwstr>614f9c25-bffa-42c7-86d8-964101f55fa2</vt:lpwstr>
  </property>
  <property fmtid="{D5CDD505-2E9C-101B-9397-08002B2CF9AE}" pid="10" name="MSIP_Label_812e1ed0-4700-41e0-aec3-61ed249f3333_ActionId">
    <vt:lpwstr>fc3c6de9-bdf9-4864-8935-d5b336cea0ee</vt:lpwstr>
  </property>
  <property fmtid="{D5CDD505-2E9C-101B-9397-08002B2CF9AE}" pid="11" name="MSIP_Label_812e1ed0-4700-41e0-aec3-61ed249f3333_ContentBits">
    <vt:lpwstr>2</vt:lpwstr>
  </property>
</Properties>
</file>