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45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044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63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85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984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6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35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7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1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1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3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89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23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6CCE1-F03E-44A3-8644-496E6C7170E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00FA19-0421-4694-A0D7-B9E5188BC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4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975" y="850006"/>
            <a:ext cx="8655817" cy="1410667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Predicting Incident Priorities &amp; Forecasting Incident Volume in ITSM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8827" y="3806135"/>
            <a:ext cx="2757293" cy="1096899"/>
          </a:xfrm>
        </p:spPr>
        <p:txBody>
          <a:bodyPr>
            <a:normAutofit/>
          </a:bodyPr>
          <a:lstStyle/>
          <a:p>
            <a:r>
              <a:rPr lang="en-US" sz="1900" b="1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sz="1900" b="1" dirty="0" err="1" smtClean="0">
                <a:solidFill>
                  <a:schemeClr val="tx1"/>
                </a:solidFill>
              </a:rPr>
              <a:t>Madesh</a:t>
            </a:r>
            <a:r>
              <a:rPr lang="en-US" sz="1900" b="1" dirty="0" smtClean="0">
                <a:solidFill>
                  <a:schemeClr val="tx1"/>
                </a:solidFill>
              </a:rPr>
              <a:t> </a:t>
            </a:r>
            <a:r>
              <a:rPr lang="en-US" sz="1900" b="1" dirty="0" err="1" smtClean="0">
                <a:solidFill>
                  <a:schemeClr val="tx1"/>
                </a:solidFill>
              </a:rPr>
              <a:t>Sivakumar</a:t>
            </a:r>
            <a:endParaRPr lang="en-IN" sz="1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06823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Objective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Predicting </a:t>
            </a:r>
            <a:r>
              <a:rPr lang="en-US" dirty="0"/>
              <a:t>Incident Priority: To optimize incident management by preemptively addressing critical issues.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/>
              <a:t>Forecasting Incident Volume: To better allocate resources and plan for future incident loads.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5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Dataset and </a:t>
            </a:r>
            <a:r>
              <a:rPr lang="en-IN" b="1" dirty="0" err="1">
                <a:solidFill>
                  <a:schemeClr val="tx1"/>
                </a:solidFill>
              </a:rPr>
              <a:t>Preprocessing</a:t>
            </a:r>
            <a:r>
              <a:rPr lang="en-IN" b="1" dirty="0" smtClean="0">
                <a:solidFill>
                  <a:schemeClr val="tx1"/>
                </a:solidFill>
              </a:rPr>
              <a:t>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86597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Dataset Overview: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Source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Data from the ITSM Incident Management Process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Kaggle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Size: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141,712 events, 24,918 incidents with 36 attributes.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 Attributes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Incident state, priority, urgency, resolved time,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Preprocessing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Handling Missing Data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Brief mention of the strategies used.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Encoding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Label encoding was used for categorical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Standardization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Standardized numeric features to ensure consistent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64" y="175421"/>
            <a:ext cx="8518181" cy="80337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Exploratory Data </a:t>
            </a:r>
            <a:r>
              <a:rPr lang="en-IN" b="1" dirty="0" smtClean="0">
                <a:solidFill>
                  <a:schemeClr val="tx1"/>
                </a:solidFill>
              </a:rPr>
              <a:t>Analysis: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2" y="871513"/>
            <a:ext cx="3458491" cy="2632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7439"/>
            <a:ext cx="6034946" cy="2856240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069012" y="779791"/>
            <a:ext cx="3340031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 Distribution: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of how different priorities are distributed across the dataset.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Trends: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Time-series analysis of incidents over time to identify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High-priority incidents show a clear peak during certain periods, which could be due to specific events or misconfigurations.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shows a cyclical pattern in incidents, suggesting periodic stress on the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228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Methodology: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698319"/>
            <a:ext cx="8840153" cy="145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Models Used:</a:t>
            </a:r>
            <a:endParaRPr lang="en-US" u="sng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</a:rPr>
              <a:t>Classification:</a:t>
            </a:r>
            <a:r>
              <a:rPr lang="en-US" dirty="0">
                <a:solidFill>
                  <a:schemeClr val="tx1"/>
                </a:solidFill>
              </a:rPr>
              <a:t> SVM, Decision Tree, Random Forest, K-Nearest Neighbor for predicting incident </a:t>
            </a:r>
            <a:r>
              <a:rPr lang="en-US" dirty="0" smtClean="0">
                <a:solidFill>
                  <a:schemeClr val="tx1"/>
                </a:solidFill>
              </a:rPr>
              <a:t>priority .</a:t>
            </a:r>
            <a:endParaRPr lang="en-US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</a:rPr>
              <a:t>Time Series Forecasting:</a:t>
            </a:r>
            <a:r>
              <a:rPr lang="en-US" dirty="0">
                <a:solidFill>
                  <a:schemeClr val="tx1"/>
                </a:solidFill>
              </a:rPr>
              <a:t> ARIMA model used for forecasting incident volume.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77334" y="3346619"/>
            <a:ext cx="881523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Performance Metrics: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Accuracy: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overall accuracy of the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Precision, Recall, F1-Score: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Performance on key metrics.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Confusion Matrix: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Highlighting how well the model classified the priority levels.</a:t>
            </a:r>
          </a:p>
        </p:txBody>
      </p:sp>
    </p:spTree>
    <p:extLst>
      <p:ext uri="{BB962C8B-B14F-4D97-AF65-F5344CB8AC3E}">
        <p14:creationId xmlns:p14="http://schemas.microsoft.com/office/powerpoint/2010/main" val="26924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6062"/>
            <a:ext cx="8596668" cy="1197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Result: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Comparison graphs for accuracy, precision, recall, and F1 </a:t>
            </a:r>
            <a:r>
              <a:rPr lang="en-US" sz="1600" b="1" dirty="0" smtClean="0">
                <a:solidFill>
                  <a:schemeClr val="tx1"/>
                </a:solidFill>
              </a:rPr>
              <a:t>score for all models .</a:t>
            </a:r>
            <a:r>
              <a:rPr lang="en-US" sz="1600" b="1" dirty="0">
                <a:solidFill>
                  <a:schemeClr val="tx1"/>
                </a:solidFill>
              </a:rPr>
              <a:t/>
            </a:r>
            <a:br>
              <a:rPr lang="en-US" sz="1600" b="1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12" y="1506829"/>
            <a:ext cx="8865911" cy="46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0355"/>
            <a:ext cx="8596668" cy="119344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Result: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IN" sz="1400" b="1" dirty="0" smtClean="0">
                <a:solidFill>
                  <a:schemeClr val="tx1"/>
                </a:solidFill>
              </a:rPr>
              <a:t>Forecasting Incident Volume </a:t>
            </a:r>
            <a:r>
              <a:rPr lang="en-US" sz="1600" b="1" dirty="0" smtClean="0">
                <a:solidFill>
                  <a:schemeClr val="tx1"/>
                </a:solidFill>
              </a:rPr>
              <a:t> .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endParaRPr lang="en-IN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0" y="1403798"/>
            <a:ext cx="9775065" cy="46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40" y="264430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Conclusion and Future Work</a:t>
            </a:r>
            <a:r>
              <a:rPr lang="en-IN" b="1" dirty="0" smtClean="0">
                <a:solidFill>
                  <a:schemeClr val="tx1"/>
                </a:solidFill>
              </a:rPr>
              <a:t> 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8240" y="1585230"/>
            <a:ext cx="950985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Summary: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Objectives Achieved: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project successfully predicted incident priorities, forecasted incident volumes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Model Performance: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SVM and Random Forest performed best for classification tasks; ARIMA provided reasonable forecasts.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Future Work: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Advanced Models: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Exploring more complex models like deep learning for better accuracy.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Additional Data: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Incorporating more diverse datasets or real-time data for improved forecasting.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Automation: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Developing a real-time system for continuous monitoring and prediction.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683" y="2721735"/>
            <a:ext cx="3856030" cy="13208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Thank You 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355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Predicting Incident Priorities &amp; Forecasting Incident Volume in ITSM</vt:lpstr>
      <vt:lpstr>Project Overview</vt:lpstr>
      <vt:lpstr>Dataset and Preprocessing:</vt:lpstr>
      <vt:lpstr>Exploratory Data Analysis:</vt:lpstr>
      <vt:lpstr>Methodology:</vt:lpstr>
      <vt:lpstr>Result: Comparison graphs for accuracy, precision, recall, and F1 score for all models . </vt:lpstr>
      <vt:lpstr>Result: Forecasting Incident Volume  . </vt:lpstr>
      <vt:lpstr>Conclusion and Future Work :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Incident Priorities &amp; Forecasting Incident Volume in ITSM</dc:title>
  <dc:creator>Microsoft account</dc:creator>
  <cp:lastModifiedBy>Microsoft account</cp:lastModifiedBy>
  <cp:revision>7</cp:revision>
  <dcterms:created xsi:type="dcterms:W3CDTF">2024-08-31T14:53:41Z</dcterms:created>
  <dcterms:modified xsi:type="dcterms:W3CDTF">2024-08-31T16:01:08Z</dcterms:modified>
</cp:coreProperties>
</file>