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400" lang="en-US"/>
              <a:t>STUDENT NAME:</a:t>
            </a:r>
            <a:r>
              <a:rPr altLang="en-GB" sz="2400" lang="en-US"/>
              <a:t>D</a:t>
            </a:r>
            <a:r>
              <a:rPr altLang="en-GB" sz="2400" lang="en-US"/>
              <a:t>.</a:t>
            </a:r>
            <a:r>
              <a:rPr altLang="en-GB" sz="2400" lang="en-US"/>
              <a:t>M</a:t>
            </a:r>
            <a:r>
              <a:rPr altLang="en-GB" sz="2400" lang="en-US"/>
              <a:t>A</a:t>
            </a:r>
            <a:r>
              <a:rPr altLang="en-GB" sz="2400" lang="en-US"/>
              <a:t>D</a:t>
            </a:r>
            <a:r>
              <a:rPr altLang="en-GB" sz="2400" lang="en-US"/>
              <a:t>E</a:t>
            </a:r>
            <a:r>
              <a:rPr altLang="en-GB" sz="2400" lang="en-US"/>
              <a:t>S</a:t>
            </a:r>
            <a:r>
              <a:rPr altLang="en-GB" sz="2400" lang="en-US"/>
              <a:t>H</a:t>
            </a:r>
            <a:r>
              <a:rPr altLang="en-GB" sz="2400" lang="en-US"/>
              <a:t> </a:t>
            </a:r>
            <a:r>
              <a:rPr altLang="en-GB" sz="2400" lang="en-US"/>
              <a:t>K</a:t>
            </a:r>
            <a:r>
              <a:rPr altLang="en-GB" sz="2400" lang="en-US"/>
              <a:t>U</a:t>
            </a:r>
            <a:r>
              <a:rPr altLang="en-GB" sz="2400" lang="en-US"/>
              <a:t>M</a:t>
            </a:r>
            <a:r>
              <a:rPr altLang="en-GB" sz="2400" lang="en-US"/>
              <a:t>A</a:t>
            </a:r>
            <a:r>
              <a:rPr altLang="en-GB" sz="2400" lang="en-US"/>
              <a:t>R</a:t>
            </a:r>
            <a:r>
              <a:rPr altLang="en-GB" sz="2400" lang="en-US"/>
              <a:t> </a:t>
            </a:r>
            <a:endParaRPr dirty="0" sz="2400" lang="en-US"/>
          </a:p>
          <a:p>
            <a:r>
              <a:rPr dirty="0" sz="2400" lang="en-US"/>
              <a:t>REGISTER NO:</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7</a:t>
            </a:r>
            <a:r>
              <a:rPr altLang="en-GB" dirty="0" sz="2400" lang="en-US"/>
              <a:t>9</a:t>
            </a:r>
            <a:r>
              <a:rPr altLang="en-GB" dirty="0" sz="2400" lang="en-US"/>
              <a:t>0</a:t>
            </a:r>
            <a:r>
              <a:rPr altLang="en-GB" dirty="0" sz="2400" lang="en-US"/>
              <a:t>8</a:t>
            </a:r>
            <a:endParaRPr altLang="en-US" lang="zh-CN"/>
          </a:p>
          <a:p>
            <a:r>
              <a:rPr dirty="0" sz="2400" lang="en-US"/>
              <a:t>DEPARTMENT:</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G</a:t>
            </a:r>
            <a:r>
              <a:rPr altLang="en-GB" dirty="0" sz="2400" lang="en-US"/>
              <a:t>E</a:t>
            </a:r>
            <a:r>
              <a:rPr altLang="en-GB" dirty="0" sz="2400" lang="en-US"/>
              <a:t>N</a:t>
            </a:r>
            <a:r>
              <a:rPr altLang="en-GB" dirty="0" sz="2400" lang="en-US"/>
              <a:t>ERAL </a:t>
            </a:r>
            <a:endParaRPr altLang="en-US" lang="zh-CN"/>
          </a:p>
          <a:p>
            <a:r>
              <a:rPr dirty="0" sz="2400" lang="en-US"/>
              <a:t>COLLEGE</a:t>
            </a:r>
            <a:r>
              <a:rPr altLang="en-GB" dirty="0" sz="2400" lang="en-US"/>
              <a:t>;</a:t>
            </a:r>
            <a:r>
              <a:rPr altLang="en-GB" dirty="0" sz="2400" lang="en-US"/>
              <a:t> </a:t>
            </a:r>
            <a:r>
              <a:rPr altLang="en-GB" dirty="0" sz="2400" lang="en-US"/>
              <a:t>T</a:t>
            </a:r>
            <a:r>
              <a:rPr altLang="en-GB" dirty="0" sz="2400" lang="en-US"/>
              <a:t>H</a:t>
            </a:r>
            <a:r>
              <a:rPr altLang="en-GB" dirty="0" sz="2400" lang="en-US"/>
              <a:t>E</a:t>
            </a:r>
            <a:r>
              <a:rPr altLang="en-GB" dirty="0" sz="2400" lang="en-US"/>
              <a:t> </a:t>
            </a:r>
            <a:r>
              <a:rPr altLang="en-GB" dirty="0" sz="2400" lang="en-US"/>
              <a:t>Q</a:t>
            </a:r>
            <a:r>
              <a:rPr altLang="en-GB" dirty="0" sz="2400" lang="en-US"/>
              <a:t>U</a:t>
            </a:r>
            <a:r>
              <a:rPr altLang="en-GB" dirty="0" sz="2400" lang="en-US"/>
              <a:t>A</a:t>
            </a:r>
            <a:r>
              <a:rPr altLang="en-GB" dirty="0" sz="2400" lang="en-US"/>
              <a:t>I</a:t>
            </a:r>
            <a:r>
              <a:rPr altLang="en-GB" dirty="0" sz="2400" lang="en-US"/>
              <a:t>DE </a:t>
            </a:r>
            <a:r>
              <a:rPr altLang="en-GB" dirty="0" sz="2400" lang="en-US"/>
              <a:t>MILLETH </a:t>
            </a:r>
            <a:r>
              <a:rPr altLang="en-GB" dirty="0" sz="2400" lang="en-US"/>
              <a:t>C</a:t>
            </a:r>
            <a:r>
              <a:rPr altLang="en-GB" dirty="0" sz="2400" lang="en-US"/>
              <a:t>O</a:t>
            </a:r>
            <a:r>
              <a:rPr altLang="en-GB" dirty="0" sz="2400" lang="en-US"/>
              <a:t>LLEGE </a:t>
            </a:r>
            <a:r>
              <a:rPr altLang="en-GB" dirty="0" sz="2400" lang="en-US"/>
              <a:t>F</a:t>
            </a:r>
            <a:r>
              <a:rPr altLang="en-GB" dirty="0" sz="2400" lang="en-US"/>
              <a:t>O</a:t>
            </a:r>
            <a:r>
              <a:rPr altLang="en-GB" dirty="0" sz="2400" lang="en-US"/>
              <a:t>R</a:t>
            </a:r>
            <a:r>
              <a:rPr altLang="en-GB" dirty="0" sz="2400" lang="en-US"/>
              <a:t> </a:t>
            </a:r>
            <a:r>
              <a:rPr altLang="en-GB" dirty="0" sz="2400" lang="en-US"/>
              <a:t>M</a:t>
            </a:r>
            <a:r>
              <a:rPr altLang="en-GB" dirty="0" sz="2400" lang="en-US"/>
              <a:t>E</a:t>
            </a:r>
            <a:r>
              <a:rPr altLang="en-GB" dirty="0" sz="2400" lang="en-US"/>
              <a:t>N</a:t>
            </a:r>
            <a:r>
              <a:rPr altLang="en-GB"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739774" y="982340"/>
            <a:ext cx="4572000" cy="2225040"/>
          </a:xfrm>
          <a:prstGeom prst="rect"/>
        </p:spPr>
        <p:txBody>
          <a:bodyPr rtlCol="0" wrap="square">
            <a:spAutoFit/>
          </a:bodyPr>
          <a:p>
            <a:r>
              <a:rPr sz="2800" lang="en-GB">
                <a:solidFill>
                  <a:srgbClr val="000000"/>
                </a:solidFill>
              </a:rPr>
              <a:t>The spelling tends to vary based on whether you're using UK or US English: In UK English, “modelling” (double “l”) is standard, but “modeling” (one “l”) is acceptable. In US English, “modeling” (one “l”) is correct.</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755332" y="1349843"/>
            <a:ext cx="4572000" cy="1869440"/>
          </a:xfrm>
          <a:prstGeom prst="rect"/>
        </p:spPr>
        <p:txBody>
          <a:bodyPr rtlCol="0" wrap="square">
            <a:spAutoFit/>
          </a:bodyPr>
          <a:p>
            <a:r>
              <a:rPr sz="2800" lang="en-GB">
                <a:solidFill>
                  <a:srgbClr val="000000"/>
                </a:solidFill>
              </a:rPr>
              <a:t>something that results as a consequence, issue, or conclusion. also : beneficial or tangible effect : fruit. 2. : something obtained by calculation or investigation. resultful.</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755331" y="1261074"/>
            <a:ext cx="4572000" cy="2936240"/>
          </a:xfrm>
          <a:prstGeom prst="rect"/>
        </p:spPr>
        <p:txBody>
          <a:bodyPr rtlCol="0" wrap="square">
            <a:spAutoFit/>
          </a:bodyPr>
          <a:p>
            <a:r>
              <a:rPr sz="2800" lang="en-GB">
                <a:solidFill>
                  <a:srgbClr val="000000"/>
                </a:solidFill>
              </a:rPr>
              <a:t>Highlight the key argument presented in the essay. Summarise the answer to the essay question, as signalled in the introduction. Refer back to the essay question to show that it has been answered. Reinforce the main theme of the essay, which has been established in the introduction.</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375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34072" y="1605280"/>
            <a:ext cx="4572000" cy="3647440"/>
          </a:xfrm>
          <a:prstGeom prst="rect"/>
        </p:spPr>
        <p:txBody>
          <a:bodyPr rtlCol="0" wrap="square">
            <a:spAutoFit/>
          </a:bodyPr>
          <a:p>
            <a:r>
              <a:rPr sz="2800" lang="en-GB">
                <a:solidFill>
                  <a:srgbClr val="000000"/>
                </a:solidFill>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 
Wikipedia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990599" y="1616710"/>
            <a:ext cx="4572000" cy="2936240"/>
          </a:xfrm>
          <a:prstGeom prst="rect"/>
        </p:spPr>
        <p:txBody>
          <a:bodyPr rtlCol="0" wrap="square">
            <a:spAutoFit/>
          </a:bodyPr>
          <a:p>
            <a:r>
              <a:rPr sz="2800" lang="en-GB">
                <a:solidFill>
                  <a:srgbClr val="000000"/>
                </a:solidFill>
              </a:rPr>
              <a:t>A project overview is a document that summarizes a project's key details, including its goals, timeline, resources, and potential risks. It's a concise, easy-to-understand document that serves as a reference for the project team and stakeholders.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619124" y="1695449"/>
            <a:ext cx="4572000" cy="1513840"/>
          </a:xfrm>
          <a:prstGeom prst="rect"/>
        </p:spPr>
        <p:txBody>
          <a:bodyPr rtlCol="0" wrap="square">
            <a:spAutoFit/>
          </a:bodyPr>
          <a:p>
            <a:r>
              <a:rPr sz="2800" lang="en-GB">
                <a:solidFill>
                  <a:srgbClr val="000000"/>
                </a:solidFill>
              </a:rPr>
              <a:t>As stated, the term "end user" is common when it comes to technology. It may also go by the more technical term "revenue-generating unit" or RGU</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819399" y="1476374"/>
            <a:ext cx="4572000" cy="2936240"/>
          </a:xfrm>
          <a:prstGeom prst="rect"/>
        </p:spPr>
        <p:txBody>
          <a:bodyPr rtlCol="0" wrap="square">
            <a:spAutoFit/>
          </a:bodyPr>
          <a:p>
            <a:r>
              <a:rPr sz="2800" lang="en-GB">
                <a:solidFill>
                  <a:srgbClr val="000000"/>
                </a:solidFill>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09601"/>
          </a:xfrm>
        </p:spPr>
        <p:txBody>
          <a:bodyPr/>
          <a:p>
            <a:r>
              <a:rPr dirty="0" lang="en-IN"/>
              <a:t>Dataset Description</a:t>
            </a:r>
          </a:p>
        </p:txBody>
      </p:sp>
      <p:sp>
        <p:nvSpPr>
          <p:cNvPr id="1048707" name=""/>
          <p:cNvSpPr txBox="1"/>
          <p:nvPr/>
        </p:nvSpPr>
        <p:spPr>
          <a:xfrm>
            <a:off x="755331" y="1174552"/>
            <a:ext cx="4572000" cy="3291840"/>
          </a:xfrm>
          <a:prstGeom prst="rect"/>
        </p:spPr>
        <p:txBody>
          <a:bodyPr rtlCol="0" wrap="square">
            <a:spAutoFit/>
          </a:bodyPr>
          <a:p>
            <a:r>
              <a:rPr sz="2800" lang="en-GB">
                <a:solidFill>
                  <a:srgbClr val="000000"/>
                </a:solidFill>
              </a:rPr>
              <a:t>A dataset is a collection of organized data that can be used for many purposes, including analysis, research, and machine learning. Datasets can include many types of data, such as: Text, Numerical values, Images, Audio recordings, and Basic descriptions of objects.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533650" y="1695449"/>
            <a:ext cx="4572000" cy="2580640"/>
          </a:xfrm>
          <a:prstGeom prst="rect"/>
        </p:spPr>
        <p:txBody>
          <a:bodyPr rtlCol="0" wrap="square">
            <a:spAutoFit/>
          </a:bodyPr>
          <a:p>
            <a:r>
              <a:rPr sz="2800" lang="en-GB">
                <a:solidFill>
                  <a:srgbClr val="000000"/>
                </a:solidFill>
              </a:rPr>
              <a:t>A "wow" factor in a product or service is when it exceeds a user's expectations and leaves them impressed. It can be a feature that improves a user's life and makes them say "wow, this is awesome". A wow factor can be achieved through a number of things, including:</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2024-09-30T10:46:20Z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ce9c75937f99402fb0fa3cd13bedb123</vt:lpwstr>
  </property>
</Properties>
</file>