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4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51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74874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421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3414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905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54319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63571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20411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42847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9951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83407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8707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16855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0064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7578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854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00540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6861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1871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612574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  <p:sldLayoutId id="2147484064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a/agenda.html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the-smiling-pony/art/Question-marks-cutie-mark-261946101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907247"/>
            <a:ext cx="7629525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04800" y="3169399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Algerian" panose="04020705040A02060702" pitchFamily="82" charset="0"/>
              </a:rPr>
              <a:t>  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STUDENT NAME: K Madesh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  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REGISTER NO AND NMID: 24g219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  <a:cs typeface="Calibri"/>
            </a:endParaRPr>
          </a:p>
          <a:p>
            <a:r>
              <a:rPr lang="en-US" sz="2400" dirty="0">
                <a:latin typeface="Algerian" panose="04020705040A02060702" pitchFamily="82" charset="0"/>
              </a:rPr>
              <a:t>  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DEPARTMENT: 2</a:t>
            </a:r>
            <a:r>
              <a:rPr lang="en-US" sz="2400" baseline="3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nd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yr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bsc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-cs “c”</a:t>
            </a:r>
          </a:p>
          <a:p>
            <a:r>
              <a:rPr lang="en-US" sz="2400" dirty="0">
                <a:latin typeface="Algerian" panose="04020705040A02060702" pitchFamily="82" charset="0"/>
              </a:rPr>
              <a:t>  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COLLEGE: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a.m.jain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college </a:t>
            </a:r>
            <a:r>
              <a:rPr lang="en-US" sz="24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meenambakkam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12" name="Graphic 11" descr="Arrow Slight curve">
            <a:extLst>
              <a:ext uri="{FF2B5EF4-FFF2-40B4-BE49-F238E27FC236}">
                <a16:creationId xmlns:a16="http://schemas.microsoft.com/office/drawing/2014/main" id="{4640C854-EEDC-8C47-A9E4-0A0E2B932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600" y="3238500"/>
            <a:ext cx="381000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EC127-EE5D-B1A6-23EA-915BD75CC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11" y="3946854"/>
            <a:ext cx="377985" cy="3840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C374EE1-09EE-8131-0B32-ABF2E84E7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617259"/>
            <a:ext cx="377985" cy="3840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DD3A87-C317-FBCD-3F72-BC439E5CA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18" y="4314549"/>
            <a:ext cx="377985" cy="384081"/>
          </a:xfrm>
          <a:prstGeom prst="rect">
            <a:avLst/>
          </a:prstGeom>
        </p:spPr>
      </p:pic>
      <p:pic>
        <p:nvPicPr>
          <p:cNvPr id="18" name="Graphic 17" descr="Business Growth">
            <a:extLst>
              <a:ext uri="{FF2B5EF4-FFF2-40B4-BE49-F238E27FC236}">
                <a16:creationId xmlns:a16="http://schemas.microsoft.com/office/drawing/2014/main" id="{A78F5FCE-4324-24FC-A298-BDBE47C74D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21" name="Graphic 20" descr="Business Growth">
            <a:extLst>
              <a:ext uri="{FF2B5EF4-FFF2-40B4-BE49-F238E27FC236}">
                <a16:creationId xmlns:a16="http://schemas.microsoft.com/office/drawing/2014/main" id="{21AC3D1F-F334-00FE-D439-C2F5545B4E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44000" y="2057400"/>
            <a:ext cx="2514600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2819400" y="990600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RESULTS AND SCREENSHOTS</a:t>
            </a:r>
            <a:endParaRPr sz="3200" dirty="0">
              <a:solidFill>
                <a:schemeClr val="accent3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0850E-42CB-95B1-9B12-3ABFB1B65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1765144"/>
            <a:ext cx="6353360" cy="47081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752600" y="1604421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sz="3200" dirty="0">
              <a:solidFill>
                <a:schemeClr val="accent3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D1D6A-7EFA-7477-1737-9EB4A4A12876}"/>
              </a:ext>
            </a:extLst>
          </p:cNvPr>
          <p:cNvSpPr txBox="1"/>
          <p:nvPr/>
        </p:nvSpPr>
        <p:spPr>
          <a:xfrm>
            <a:off x="990600" y="2362200"/>
            <a:ext cx="69745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92D050"/>
                </a:solidFill>
                <a:latin typeface="Berlin Sans FB" panose="020E0602020502020306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rgbClr val="92D050"/>
              </a:solidFill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FUTURE SCOP</a:t>
            </a:r>
            <a:r>
              <a:rPr lang="en-US" altLang="en-US" sz="1800" b="1" dirty="0">
                <a:solidFill>
                  <a:srgbClr val="92D050"/>
                </a:solidFill>
                <a:latin typeface="Berlin Sans FB" panose="020E0602020502020306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Include more projects with live demos and GitHub links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746125"/>
            <a:ext cx="4060825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400" spc="5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title</a:t>
            </a:r>
            <a:endParaRPr sz="4400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297FA2-8840-4708-97DA-2199EA92F3A3}"/>
              </a:ext>
            </a:extLst>
          </p:cNvPr>
          <p:cNvSpPr txBox="1"/>
          <p:nvPr/>
        </p:nvSpPr>
        <p:spPr>
          <a:xfrm>
            <a:off x="3200400" y="1828800"/>
            <a:ext cx="6094476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rgbClr val="92D050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STUDENT PORTFOLIO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717C2E-E343-3C84-82B5-368AE5D361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62860"/>
            <a:ext cx="4847034" cy="3497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828800" y="431616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spc="-5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spc="-35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pc="15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1219200" y="1217374"/>
            <a:ext cx="50292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itka Small Semibold" pitchFamily="2" charset="0"/>
                <a:cs typeface="Times New Roman" panose="02020603050405020304" pitchFamily="18" charset="0"/>
              </a:rPr>
              <a:t>Tools and Technologies</a:t>
            </a:r>
            <a:endParaRPr lang="en-US" sz="2400" b="0" i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itka Small Semibold" pitchFamily="2" charset="0"/>
                <a:cs typeface="Times New Roman" panose="02020603050405020304" pitchFamily="18" charset="0"/>
              </a:rPr>
              <a:t>Features and Functionality</a:t>
            </a:r>
            <a:endParaRPr lang="en-US" sz="2400" b="0" i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Results and 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itka Small Semibold" pitchFamily="2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Sitka Small Semibold" pitchFamily="2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Sitka Small Semibold" pitchFamily="2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solidFill>
                  <a:schemeClr val="accent5">
                    <a:lumMod val="40000"/>
                    <a:lumOff val="60000"/>
                  </a:schemeClr>
                </a:solidFill>
                <a:latin typeface="Sitka Small Semibold" pitchFamily="2" charset="0"/>
                <a:cs typeface="Times New Roman" panose="02020603050405020304" pitchFamily="18" charset="0"/>
              </a:rPr>
              <a:t> Link</a:t>
            </a:r>
            <a:endParaRPr lang="en-US" sz="2400" b="0" i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Sitka Small Semibold" pitchFamily="2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1644EBC-BA22-5471-5D81-F4AEF4560E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53974" y="2590800"/>
            <a:ext cx="3852226" cy="15312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2E611BD-CC96-A091-0EE0-EA4D1DFD797D}"/>
              </a:ext>
            </a:extLst>
          </p:cNvPr>
          <p:cNvSpPr txBox="1"/>
          <p:nvPr/>
        </p:nvSpPr>
        <p:spPr>
          <a:xfrm>
            <a:off x="5257800" y="9406680"/>
            <a:ext cx="536760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icpedia.org/chalkboard/a/agenda.html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sa/3.0/"/>
              </a:rPr>
              <a:t>CC BY-SA</a:t>
            </a:r>
            <a:endParaRPr lang="en-IN" sz="900"/>
          </a:p>
        </p:txBody>
      </p:sp>
      <p:pic>
        <p:nvPicPr>
          <p:cNvPr id="31" name="Graphic 30" descr="Bullseye">
            <a:extLst>
              <a:ext uri="{FF2B5EF4-FFF2-40B4-BE49-F238E27FC236}">
                <a16:creationId xmlns:a16="http://schemas.microsoft.com/office/drawing/2014/main" id="{D3402796-47A6-DC08-1586-03D7670069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2000" y="1676400"/>
            <a:ext cx="381000" cy="381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6506CF6-52F7-7BD3-61C6-523D4919A7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54" y="2057400"/>
            <a:ext cx="384081" cy="38408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00A8290-F327-EEDC-2663-CE2F1F33B7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89" y="2438400"/>
            <a:ext cx="384081" cy="38408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C98BAEB-0B22-5053-7A33-547D496C63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88" y="2835928"/>
            <a:ext cx="384081" cy="3840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76A7B4-9204-87C2-AC9E-15CD48F76F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987" y="3203481"/>
            <a:ext cx="384081" cy="38408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CCD384-896E-936D-621F-C99B44A773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919" y="3571034"/>
            <a:ext cx="384081" cy="38408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F293A1B-418D-4293-C4B8-1FA029C7B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505" y="3922059"/>
            <a:ext cx="384081" cy="38408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2A3AEDF-0F04-8102-B5C4-6046F4DF21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919" y="4255155"/>
            <a:ext cx="384081" cy="3840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8CC260-982C-EFED-FFAD-C35D073ABB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953" y="4645119"/>
            <a:ext cx="384081" cy="3840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905000" y="1524000"/>
            <a:ext cx="5636895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sz="2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ROB</a:t>
            </a:r>
            <a:r>
              <a:rPr sz="2800" spc="5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sz="2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GB" sz="28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m </a:t>
            </a:r>
            <a:r>
              <a:rPr sz="2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sz="2800" spc="-37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sz="2800" spc="-37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sz="28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sz="28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28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ME</a:t>
            </a:r>
            <a:r>
              <a:rPr sz="28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NT</a:t>
            </a:r>
            <a:endParaRPr sz="2800" dirty="0">
              <a:solidFill>
                <a:schemeClr val="accent3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763000" y="479244"/>
            <a:ext cx="2743200" cy="16863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lang="en-GB" spc="10" dirty="0"/>
              <a:t>4</a:t>
            </a:r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B87AB-99BD-C914-FF0E-73348AFDEB05}"/>
              </a:ext>
            </a:extLst>
          </p:cNvPr>
          <p:cNvSpPr txBox="1"/>
          <p:nvPr/>
        </p:nvSpPr>
        <p:spPr>
          <a:xfrm>
            <a:off x="533400" y="2133600"/>
            <a:ext cx="118871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Freshers and students often struggle to present their skills   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Design thinking and presentation 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1524000"/>
            <a:ext cx="38919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GB" sz="3200" spc="5" dirty="0"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OVERVIEW</a:t>
            </a:r>
            <a:endParaRPr sz="3200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9319BA-9A93-C15A-353E-CC84D3C582FF}"/>
              </a:ext>
            </a:extLst>
          </p:cNvPr>
          <p:cNvSpPr txBox="1"/>
          <p:nvPr/>
        </p:nvSpPr>
        <p:spPr>
          <a:xfrm>
            <a:off x="931100" y="2438400"/>
            <a:ext cx="65935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 Demi" panose="020E0802020502020306" pitchFamily="34" charset="0"/>
              </a:rPr>
              <a:t>Purpose</a:t>
            </a:r>
            <a:r>
              <a:rPr lang="en-US" altLang="en-US" sz="1800" b="1" dirty="0">
                <a:solidFill>
                  <a:srgbClr val="92D050"/>
                </a:solidFill>
                <a:latin typeface="Berlin Sans FB Demi" panose="020E0802020502020306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 Demi" panose="020E0802020502020306" pitchFamily="34" charset="0"/>
              </a:rPr>
              <a:t>To build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 Demi" panose="020E0802020502020306" pitchFamily="34" charset="0"/>
              </a:rPr>
              <a:t>interactive, online portfolio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 Demi" panose="020E0802020502020306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 Demi" panose="020E0802020502020306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Berlin Sans FB Demi" panose="020E08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 Demi" panose="020E0802020502020306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solidFill>
                <a:srgbClr val="00B0F0"/>
              </a:solidFill>
              <a:latin typeface="Berlin Sans FB Demi" panose="020E0802020502020306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 Demi" panose="020E0802020502020306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 Demi" panose="020E0802020502020306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 Demi" panose="020E0802020502020306" pitchFamily="34" charset="0"/>
              </a:rPr>
              <a:t>   Present a project-centric and skill-oriented identity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C0B55F-18CE-21BC-2260-A49DC3E93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696819"/>
            <a:ext cx="3891915" cy="2592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7827" y="1316057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W</a:t>
            </a:r>
            <a:r>
              <a:rPr sz="32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sz="3200" spc="2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O</a:t>
            </a:r>
            <a:r>
              <a:rPr sz="3200" spc="-23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AR</a:t>
            </a:r>
            <a:r>
              <a:rPr sz="32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32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sz="3200" spc="-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sz="32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3200" spc="-3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3200" spc="-2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3200" spc="3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sz="3200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</a:t>
            </a:r>
            <a:r>
              <a:rPr sz="3200" spc="-4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sz="32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sz="3200" spc="-2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sz="3200" spc="-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sz="3200" spc="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S?</a:t>
            </a:r>
            <a:endParaRPr sz="3200" dirty="0">
              <a:solidFill>
                <a:schemeClr val="accent3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87D65-B6BC-A844-9FE5-287259F764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5800" y="1091713"/>
            <a:ext cx="2974650" cy="29468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F3218D-FC42-C113-DE26-3F74AEF3A037}"/>
              </a:ext>
            </a:extLst>
          </p:cNvPr>
          <p:cNvSpPr txBox="1"/>
          <p:nvPr/>
        </p:nvSpPr>
        <p:spPr>
          <a:xfrm>
            <a:off x="2634694" y="6858000"/>
            <a:ext cx="69226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deviantart.com/the-smiling-pony/art/Question-marks-cutie-mark-261946101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18773-2D06-96F4-5CBF-770F43C6A8D8}"/>
              </a:ext>
            </a:extLst>
          </p:cNvPr>
          <p:cNvSpPr txBox="1"/>
          <p:nvPr/>
        </p:nvSpPr>
        <p:spPr>
          <a:xfrm>
            <a:off x="609600" y="198120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rgbClr val="92D050"/>
                </a:solidFill>
                <a:latin typeface="Berlin Sans FB" panose="020E0602020502020306" pitchFamily="34" charset="0"/>
              </a:rPr>
              <a:t>1</a:t>
            </a:r>
            <a:r>
              <a:rPr lang="en-US" altLang="en-US" b="1" dirty="0">
                <a:solidFill>
                  <a:srgbClr val="92D050"/>
                </a:solidFill>
                <a:latin typeface="Berlin Sans FB" panose="020E0602020502020306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Berlin Sans FB" panose="020E0602020502020306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   Keep all achievements and work in one place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TOOLS</a:t>
            </a:r>
            <a:r>
              <a:rPr lang="en-IN" sz="3600" spc="10" dirty="0">
                <a:latin typeface="Algerian" panose="04020705040A02060702" pitchFamily="82" charset="0"/>
              </a:rPr>
              <a:t> </a:t>
            </a:r>
            <a:r>
              <a:rPr lang="en-IN" sz="36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AND</a:t>
            </a:r>
            <a:r>
              <a:rPr lang="en-IN" sz="3600" spc="10" dirty="0">
                <a:latin typeface="Algerian" panose="04020705040A02060702" pitchFamily="82" charset="0"/>
              </a:rPr>
              <a:t> </a:t>
            </a:r>
            <a:r>
              <a:rPr lang="en-IN" sz="3600" spc="1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TECHNIQUES</a:t>
            </a:r>
            <a:endParaRPr sz="3600" dirty="0">
              <a:solidFill>
                <a:schemeClr val="accent3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A7B1-1291-0FE5-C073-96E8E44DA936}"/>
              </a:ext>
            </a:extLst>
          </p:cNvPr>
          <p:cNvSpPr txBox="1"/>
          <p:nvPr/>
        </p:nvSpPr>
        <p:spPr>
          <a:xfrm>
            <a:off x="3810000" y="167640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92D050"/>
                </a:solidFill>
                <a:latin typeface="Berlin Sans FB" panose="020E0602020502020306" pitchFamily="34" charset="0"/>
              </a:rPr>
              <a:t>TECHNOLOGIES 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Frontend Languages: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Programming Languages: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VS Code: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Git &amp; GitHub: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GitHub Pages: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solidFill>
                  <a:srgbClr val="92D050"/>
                </a:solidFill>
                <a:latin typeface="Berlin Sans FB" panose="020E0602020502020306" pitchFamily="34" charset="0"/>
              </a:rPr>
              <a:t>BEST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 PRATICES FOLLOWED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Semantic HTML for accessibility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90DC8-995C-71F5-76E0-286533F1F3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590800"/>
            <a:ext cx="3485395" cy="18312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2400" y="1371600"/>
            <a:ext cx="87947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Trebuchet MS"/>
              </a:rPr>
              <a:t>PORTFOLIO DESIGN AND LAYOUT</a:t>
            </a:r>
            <a:endParaRPr sz="3200" dirty="0">
              <a:solidFill>
                <a:schemeClr val="accent3">
                  <a:lumMod val="40000"/>
                  <a:lumOff val="60000"/>
                </a:schemeClr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492B5-1CC1-C573-3980-4B5DDE5B30EA}"/>
              </a:ext>
            </a:extLst>
          </p:cNvPr>
          <p:cNvSpPr txBox="1"/>
          <p:nvPr/>
        </p:nvSpPr>
        <p:spPr>
          <a:xfrm>
            <a:off x="457200" y="2057400"/>
            <a:ext cx="87473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Primary Color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Secondary Color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Designed to adapt to different screen sizes (mobile, tablet, desktop)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D06FDB-A233-A0F8-9A1B-912DF1B9B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745" y="844923"/>
            <a:ext cx="3644055" cy="24249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86000" y="1066800"/>
            <a:ext cx="8610600" cy="1293028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129D1-57FD-5544-17F6-56D944C6880A}"/>
              </a:ext>
            </a:extLst>
          </p:cNvPr>
          <p:cNvSpPr txBox="1"/>
          <p:nvPr/>
        </p:nvSpPr>
        <p:spPr>
          <a:xfrm>
            <a:off x="457200" y="2286000"/>
            <a:ext cx="72374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About Me Section: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Skills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Navigation: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solidFill>
                <a:srgbClr val="92D050"/>
              </a:solidFill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Berlin Sans FB" panose="020E0602020502020306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Berlin Sans FB" panose="020E0602020502020306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Mobile Friendly: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Fast Loading: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Version Controlled: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erlin Sans FB" panose="020E0602020502020306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Berlin Sans FB" panose="020E0602020502020306" pitchFamily="34" charset="0"/>
              </a:rPr>
              <a:t>Easy to update and maintain via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</TotalTime>
  <Words>594</Words>
  <Application>Microsoft Office PowerPoint</Application>
  <PresentationFormat>Widescreen</PresentationFormat>
  <Paragraphs>131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Berlin Sans FB</vt:lpstr>
      <vt:lpstr>Berlin Sans FB Demi</vt:lpstr>
      <vt:lpstr>Calibri</vt:lpstr>
      <vt:lpstr>Century Gothic</vt:lpstr>
      <vt:lpstr>Roboto</vt:lpstr>
      <vt:lpstr>Sitka Small Semibold</vt:lpstr>
      <vt:lpstr>Times New Roman</vt:lpstr>
      <vt:lpstr>Trebuchet MS</vt:lpstr>
      <vt:lpstr>Vapor Trail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25</cp:revision>
  <dcterms:created xsi:type="dcterms:W3CDTF">2024-03-29T15:07:22Z</dcterms:created>
  <dcterms:modified xsi:type="dcterms:W3CDTF">2025-09-13T07:38:24Z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