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6"/>
  </p:notesMasterIdLst>
  <p:sldIdLst>
    <p:sldId id="256" r:id="rId2"/>
    <p:sldId id="257" r:id="rId3"/>
    <p:sldId id="276" r:id="rId4"/>
    <p:sldId id="258" r:id="rId5"/>
    <p:sldId id="259" r:id="rId6"/>
    <p:sldId id="260" r:id="rId7"/>
    <p:sldId id="261" r:id="rId8"/>
    <p:sldId id="262" r:id="rId9"/>
    <p:sldId id="273" r:id="rId10"/>
    <p:sldId id="274" r:id="rId11"/>
    <p:sldId id="263" r:id="rId12"/>
    <p:sldId id="264" r:id="rId13"/>
    <p:sldId id="265" r:id="rId14"/>
    <p:sldId id="275" r:id="rId1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AA6F035-0DB2-447B-AFB8-AA09BFA36BD7}" v="10" dt="2025-05-15T15:21:23.56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1" d="100"/>
          <a:sy n="111" d="100"/>
        </p:scale>
        <p:origin x="132" y="9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andrasekaran Coimbatore Natesan" userId="adc9d7e6-86a4-44e1-ad09-ae854db4cd31" providerId="ADAL" clId="{AAA6F035-0DB2-447B-AFB8-AA09BFA36BD7}"/>
    <pc:docChg chg="custSel addSld delSld modSld">
      <pc:chgData name="Chandrasekaran Coimbatore Natesan" userId="adc9d7e6-86a4-44e1-ad09-ae854db4cd31" providerId="ADAL" clId="{AAA6F035-0DB2-447B-AFB8-AA09BFA36BD7}" dt="2025-05-15T15:24:12.694" v="286" actId="20577"/>
      <pc:docMkLst>
        <pc:docMk/>
      </pc:docMkLst>
      <pc:sldChg chg="modSp mod">
        <pc:chgData name="Chandrasekaran Coimbatore Natesan" userId="adc9d7e6-86a4-44e1-ad09-ae854db4cd31" providerId="ADAL" clId="{AAA6F035-0DB2-447B-AFB8-AA09BFA36BD7}" dt="2025-05-15T15:01:39.105" v="0" actId="20577"/>
        <pc:sldMkLst>
          <pc:docMk/>
          <pc:sldMk cId="0" sldId="256"/>
        </pc:sldMkLst>
        <pc:spChg chg="mod">
          <ac:chgData name="Chandrasekaran Coimbatore Natesan" userId="adc9d7e6-86a4-44e1-ad09-ae854db4cd31" providerId="ADAL" clId="{AAA6F035-0DB2-447B-AFB8-AA09BFA36BD7}" dt="2025-05-15T15:01:39.105" v="0" actId="20577"/>
          <ac:spMkLst>
            <pc:docMk/>
            <pc:sldMk cId="0" sldId="256"/>
            <ac:spMk id="54" creationId="{00000000-0000-0000-0000-000000000000}"/>
          </ac:spMkLst>
        </pc:spChg>
      </pc:sldChg>
      <pc:sldChg chg="addSp delSp modSp mod">
        <pc:chgData name="Chandrasekaran Coimbatore Natesan" userId="adc9d7e6-86a4-44e1-ad09-ae854db4cd31" providerId="ADAL" clId="{AAA6F035-0DB2-447B-AFB8-AA09BFA36BD7}" dt="2025-05-15T15:24:12.694" v="286" actId="20577"/>
        <pc:sldMkLst>
          <pc:docMk/>
          <pc:sldMk cId="0" sldId="257"/>
        </pc:sldMkLst>
        <pc:spChg chg="add del mod">
          <ac:chgData name="Chandrasekaran Coimbatore Natesan" userId="adc9d7e6-86a4-44e1-ad09-ae854db4cd31" providerId="ADAL" clId="{AAA6F035-0DB2-447B-AFB8-AA09BFA36BD7}" dt="2025-05-15T15:21:10.410" v="92"/>
          <ac:spMkLst>
            <pc:docMk/>
            <pc:sldMk cId="0" sldId="257"/>
            <ac:spMk id="3" creationId="{83AD18EE-BC05-A01E-6D65-FA8D47805826}"/>
          </ac:spMkLst>
        </pc:spChg>
        <pc:spChg chg="add mod">
          <ac:chgData name="Chandrasekaran Coimbatore Natesan" userId="adc9d7e6-86a4-44e1-ad09-ae854db4cd31" providerId="ADAL" clId="{AAA6F035-0DB2-447B-AFB8-AA09BFA36BD7}" dt="2025-05-15T15:24:12.694" v="286" actId="20577"/>
          <ac:spMkLst>
            <pc:docMk/>
            <pc:sldMk cId="0" sldId="257"/>
            <ac:spMk id="4" creationId="{1CC491B7-38B9-3ABE-508A-1E0F25DF8430}"/>
          </ac:spMkLst>
        </pc:spChg>
        <pc:spChg chg="del mod">
          <ac:chgData name="Chandrasekaran Coimbatore Natesan" userId="adc9d7e6-86a4-44e1-ad09-ae854db4cd31" providerId="ADAL" clId="{AAA6F035-0DB2-447B-AFB8-AA09BFA36BD7}" dt="2025-05-15T15:19:43.477" v="91" actId="478"/>
          <ac:spMkLst>
            <pc:docMk/>
            <pc:sldMk cId="0" sldId="257"/>
            <ac:spMk id="61" creationId="{00000000-0000-0000-0000-000000000000}"/>
          </ac:spMkLst>
        </pc:spChg>
      </pc:sldChg>
      <pc:sldChg chg="modSp mod">
        <pc:chgData name="Chandrasekaran Coimbatore Natesan" userId="adc9d7e6-86a4-44e1-ad09-ae854db4cd31" providerId="ADAL" clId="{AAA6F035-0DB2-447B-AFB8-AA09BFA36BD7}" dt="2025-05-15T15:10:26.613" v="31" actId="1036"/>
        <pc:sldMkLst>
          <pc:docMk/>
          <pc:sldMk cId="0" sldId="261"/>
        </pc:sldMkLst>
        <pc:spChg chg="mod">
          <ac:chgData name="Chandrasekaran Coimbatore Natesan" userId="adc9d7e6-86a4-44e1-ad09-ae854db4cd31" providerId="ADAL" clId="{AAA6F035-0DB2-447B-AFB8-AA09BFA36BD7}" dt="2025-05-15T15:10:26.613" v="31" actId="1036"/>
          <ac:spMkLst>
            <pc:docMk/>
            <pc:sldMk cId="0" sldId="261"/>
            <ac:spMk id="85" creationId="{00000000-0000-0000-0000-000000000000}"/>
          </ac:spMkLst>
        </pc:spChg>
      </pc:sldChg>
      <pc:sldChg chg="modSp mod">
        <pc:chgData name="Chandrasekaran Coimbatore Natesan" userId="adc9d7e6-86a4-44e1-ad09-ae854db4cd31" providerId="ADAL" clId="{AAA6F035-0DB2-447B-AFB8-AA09BFA36BD7}" dt="2025-05-15T15:06:39.366" v="19" actId="27636"/>
        <pc:sldMkLst>
          <pc:docMk/>
          <pc:sldMk cId="0" sldId="262"/>
        </pc:sldMkLst>
        <pc:spChg chg="mod">
          <ac:chgData name="Chandrasekaran Coimbatore Natesan" userId="adc9d7e6-86a4-44e1-ad09-ae854db4cd31" providerId="ADAL" clId="{AAA6F035-0DB2-447B-AFB8-AA09BFA36BD7}" dt="2025-05-15T15:06:39.366" v="19" actId="27636"/>
          <ac:spMkLst>
            <pc:docMk/>
            <pc:sldMk cId="0" sldId="262"/>
            <ac:spMk id="91" creationId="{00000000-0000-0000-0000-000000000000}"/>
          </ac:spMkLst>
        </pc:spChg>
      </pc:sldChg>
      <pc:sldChg chg="modSp mod">
        <pc:chgData name="Chandrasekaran Coimbatore Natesan" userId="adc9d7e6-86a4-44e1-ad09-ae854db4cd31" providerId="ADAL" clId="{AAA6F035-0DB2-447B-AFB8-AA09BFA36BD7}" dt="2025-05-15T15:06:44.749" v="21" actId="14100"/>
        <pc:sldMkLst>
          <pc:docMk/>
          <pc:sldMk cId="0" sldId="265"/>
        </pc:sldMkLst>
        <pc:picChg chg="mod">
          <ac:chgData name="Chandrasekaran Coimbatore Natesan" userId="adc9d7e6-86a4-44e1-ad09-ae854db4cd31" providerId="ADAL" clId="{AAA6F035-0DB2-447B-AFB8-AA09BFA36BD7}" dt="2025-05-15T15:06:44.749" v="21" actId="14100"/>
          <ac:picMkLst>
            <pc:docMk/>
            <pc:sldMk cId="0" sldId="265"/>
            <ac:picMk id="2" creationId="{565347E1-7A3C-156E-63CA-4F91DC565D95}"/>
          </ac:picMkLst>
        </pc:picChg>
      </pc:sldChg>
      <pc:sldChg chg="del">
        <pc:chgData name="Chandrasekaran Coimbatore Natesan" userId="adc9d7e6-86a4-44e1-ad09-ae854db4cd31" providerId="ADAL" clId="{AAA6F035-0DB2-447B-AFB8-AA09BFA36BD7}" dt="2025-05-15T15:11:55.126" v="32" actId="47"/>
        <pc:sldMkLst>
          <pc:docMk/>
          <pc:sldMk cId="0" sldId="266"/>
        </pc:sldMkLst>
      </pc:sldChg>
      <pc:sldChg chg="del">
        <pc:chgData name="Chandrasekaran Coimbatore Natesan" userId="adc9d7e6-86a4-44e1-ad09-ae854db4cd31" providerId="ADAL" clId="{AAA6F035-0DB2-447B-AFB8-AA09BFA36BD7}" dt="2025-05-15T15:11:55.126" v="32" actId="47"/>
        <pc:sldMkLst>
          <pc:docMk/>
          <pc:sldMk cId="0" sldId="267"/>
        </pc:sldMkLst>
      </pc:sldChg>
      <pc:sldChg chg="del">
        <pc:chgData name="Chandrasekaran Coimbatore Natesan" userId="adc9d7e6-86a4-44e1-ad09-ae854db4cd31" providerId="ADAL" clId="{AAA6F035-0DB2-447B-AFB8-AA09BFA36BD7}" dt="2025-05-15T15:11:55.126" v="32" actId="47"/>
        <pc:sldMkLst>
          <pc:docMk/>
          <pc:sldMk cId="0" sldId="268"/>
        </pc:sldMkLst>
      </pc:sldChg>
      <pc:sldChg chg="del">
        <pc:chgData name="Chandrasekaran Coimbatore Natesan" userId="adc9d7e6-86a4-44e1-ad09-ae854db4cd31" providerId="ADAL" clId="{AAA6F035-0DB2-447B-AFB8-AA09BFA36BD7}" dt="2025-05-15T15:11:55.126" v="32" actId="47"/>
        <pc:sldMkLst>
          <pc:docMk/>
          <pc:sldMk cId="0" sldId="269"/>
        </pc:sldMkLst>
      </pc:sldChg>
      <pc:sldChg chg="del">
        <pc:chgData name="Chandrasekaran Coimbatore Natesan" userId="adc9d7e6-86a4-44e1-ad09-ae854db4cd31" providerId="ADAL" clId="{AAA6F035-0DB2-447B-AFB8-AA09BFA36BD7}" dt="2025-05-15T15:11:55.126" v="32" actId="47"/>
        <pc:sldMkLst>
          <pc:docMk/>
          <pc:sldMk cId="0" sldId="270"/>
        </pc:sldMkLst>
      </pc:sldChg>
      <pc:sldChg chg="del">
        <pc:chgData name="Chandrasekaran Coimbatore Natesan" userId="adc9d7e6-86a4-44e1-ad09-ae854db4cd31" providerId="ADAL" clId="{AAA6F035-0DB2-447B-AFB8-AA09BFA36BD7}" dt="2025-05-15T15:11:55.126" v="32" actId="47"/>
        <pc:sldMkLst>
          <pc:docMk/>
          <pc:sldMk cId="0" sldId="271"/>
        </pc:sldMkLst>
      </pc:sldChg>
      <pc:sldChg chg="del">
        <pc:chgData name="Chandrasekaran Coimbatore Natesan" userId="adc9d7e6-86a4-44e1-ad09-ae854db4cd31" providerId="ADAL" clId="{AAA6F035-0DB2-447B-AFB8-AA09BFA36BD7}" dt="2025-05-15T15:11:55.126" v="32" actId="47"/>
        <pc:sldMkLst>
          <pc:docMk/>
          <pc:sldMk cId="0" sldId="272"/>
        </pc:sldMkLst>
      </pc:sldChg>
      <pc:sldChg chg="addSp delSp modSp add mod">
        <pc:chgData name="Chandrasekaran Coimbatore Natesan" userId="adc9d7e6-86a4-44e1-ad09-ae854db4cd31" providerId="ADAL" clId="{AAA6F035-0DB2-447B-AFB8-AA09BFA36BD7}" dt="2025-05-15T15:03:39.824" v="8" actId="255"/>
        <pc:sldMkLst>
          <pc:docMk/>
          <pc:sldMk cId="178511420" sldId="273"/>
        </pc:sldMkLst>
        <pc:spChg chg="add mod">
          <ac:chgData name="Chandrasekaran Coimbatore Natesan" userId="adc9d7e6-86a4-44e1-ad09-ae854db4cd31" providerId="ADAL" clId="{AAA6F035-0DB2-447B-AFB8-AA09BFA36BD7}" dt="2025-05-15T15:03:39.824" v="8" actId="255"/>
          <ac:spMkLst>
            <pc:docMk/>
            <pc:sldMk cId="178511420" sldId="273"/>
            <ac:spMk id="3" creationId="{AFC3553B-E973-37CB-102E-1AEF4256E33C}"/>
          </ac:spMkLst>
        </pc:spChg>
        <pc:spChg chg="del mod">
          <ac:chgData name="Chandrasekaran Coimbatore Natesan" userId="adc9d7e6-86a4-44e1-ad09-ae854db4cd31" providerId="ADAL" clId="{AAA6F035-0DB2-447B-AFB8-AA09BFA36BD7}" dt="2025-05-15T15:03:04.781" v="3" actId="478"/>
          <ac:spMkLst>
            <pc:docMk/>
            <pc:sldMk cId="178511420" sldId="273"/>
            <ac:spMk id="91" creationId="{49D50248-4AAE-3415-AF7F-D7B05090BA99}"/>
          </ac:spMkLst>
        </pc:spChg>
      </pc:sldChg>
      <pc:sldChg chg="addSp delSp modSp add mod">
        <pc:chgData name="Chandrasekaran Coimbatore Natesan" userId="adc9d7e6-86a4-44e1-ad09-ae854db4cd31" providerId="ADAL" clId="{AAA6F035-0DB2-447B-AFB8-AA09BFA36BD7}" dt="2025-05-15T15:05:41.898" v="17" actId="1076"/>
        <pc:sldMkLst>
          <pc:docMk/>
          <pc:sldMk cId="1867480332" sldId="274"/>
        </pc:sldMkLst>
        <pc:spChg chg="del">
          <ac:chgData name="Chandrasekaran Coimbatore Natesan" userId="adc9d7e6-86a4-44e1-ad09-ae854db4cd31" providerId="ADAL" clId="{AAA6F035-0DB2-447B-AFB8-AA09BFA36BD7}" dt="2025-05-15T15:04:17.377" v="10" actId="478"/>
          <ac:spMkLst>
            <pc:docMk/>
            <pc:sldMk cId="1867480332" sldId="274"/>
            <ac:spMk id="3" creationId="{1D320ED4-AE18-68E2-49FC-D6E1366FF6F3}"/>
          </ac:spMkLst>
        </pc:spChg>
        <pc:spChg chg="add mod">
          <ac:chgData name="Chandrasekaran Coimbatore Natesan" userId="adc9d7e6-86a4-44e1-ad09-ae854db4cd31" providerId="ADAL" clId="{AAA6F035-0DB2-447B-AFB8-AA09BFA36BD7}" dt="2025-05-15T15:05:41.898" v="17" actId="1076"/>
          <ac:spMkLst>
            <pc:docMk/>
            <pc:sldMk cId="1867480332" sldId="274"/>
            <ac:spMk id="4" creationId="{C7AE49F7-F613-D469-CAA5-CFF87C033DDD}"/>
          </ac:spMkLst>
        </pc:spChg>
      </pc:sldChg>
      <pc:sldChg chg="addSp delSp modSp add mod">
        <pc:chgData name="Chandrasekaran Coimbatore Natesan" userId="adc9d7e6-86a4-44e1-ad09-ae854db4cd31" providerId="ADAL" clId="{AAA6F035-0DB2-447B-AFB8-AA09BFA36BD7}" dt="2025-05-15T15:19:13.876" v="88" actId="20577"/>
        <pc:sldMkLst>
          <pc:docMk/>
          <pc:sldMk cId="1728426824" sldId="275"/>
        </pc:sldMkLst>
        <pc:spChg chg="add mod">
          <ac:chgData name="Chandrasekaran Coimbatore Natesan" userId="adc9d7e6-86a4-44e1-ad09-ae854db4cd31" providerId="ADAL" clId="{AAA6F035-0DB2-447B-AFB8-AA09BFA36BD7}" dt="2025-05-15T15:19:13.876" v="88" actId="20577"/>
          <ac:spMkLst>
            <pc:docMk/>
            <pc:sldMk cId="1728426824" sldId="275"/>
            <ac:spMk id="2" creationId="{09C1D663-2760-90BD-59BF-641B5744303A}"/>
          </ac:spMkLst>
        </pc:spChg>
        <pc:graphicFrameChg chg="add del mod">
          <ac:chgData name="Chandrasekaran Coimbatore Natesan" userId="adc9d7e6-86a4-44e1-ad09-ae854db4cd31" providerId="ADAL" clId="{AAA6F035-0DB2-447B-AFB8-AA09BFA36BD7}" dt="2025-05-15T15:16:06.367" v="34" actId="478"/>
          <ac:graphicFrameMkLst>
            <pc:docMk/>
            <pc:sldMk cId="1728426824" sldId="275"/>
            <ac:graphicFrameMk id="3" creationId="{E3BE0E0F-CE65-B2A4-E0CD-A9EA0D749709}"/>
          </ac:graphicFrameMkLst>
        </pc:graphicFrameChg>
        <pc:graphicFrameChg chg="add mod">
          <ac:chgData name="Chandrasekaran Coimbatore Natesan" userId="adc9d7e6-86a4-44e1-ad09-ae854db4cd31" providerId="ADAL" clId="{AAA6F035-0DB2-447B-AFB8-AA09BFA36BD7}" dt="2025-05-15T15:17:33.957" v="37"/>
          <ac:graphicFrameMkLst>
            <pc:docMk/>
            <pc:sldMk cId="1728426824" sldId="275"/>
            <ac:graphicFrameMk id="4" creationId="{FD7EBB79-A25D-381E-A91B-EC4CDEEE181F}"/>
          </ac:graphicFrameMkLst>
        </pc:graphicFrameChg>
        <pc:picChg chg="del">
          <ac:chgData name="Chandrasekaran Coimbatore Natesan" userId="adc9d7e6-86a4-44e1-ad09-ae854db4cd31" providerId="ADAL" clId="{AAA6F035-0DB2-447B-AFB8-AA09BFA36BD7}" dt="2025-05-15T15:06:53.633" v="23" actId="478"/>
          <ac:picMkLst>
            <pc:docMk/>
            <pc:sldMk cId="1728426824" sldId="275"/>
            <ac:picMk id="2" creationId="{55343253-21F6-7399-3870-5D1C7AE1A4EA}"/>
          </ac:picMkLst>
        </pc:picChg>
      </pc:sldChg>
      <pc:sldChg chg="add">
        <pc:chgData name="Chandrasekaran Coimbatore Natesan" userId="adc9d7e6-86a4-44e1-ad09-ae854db4cd31" providerId="ADAL" clId="{AAA6F035-0DB2-447B-AFB8-AA09BFA36BD7}" dt="2025-05-15T15:19:35.062" v="89" actId="2890"/>
        <pc:sldMkLst>
          <pc:docMk/>
          <pc:sldMk cId="2365324714" sldId="276"/>
        </pc:sldMkLst>
      </pc:sldChg>
      <pc:sldMasterChg chg="delSldLayout">
        <pc:chgData name="Chandrasekaran Coimbatore Natesan" userId="adc9d7e6-86a4-44e1-ad09-ae854db4cd31" providerId="ADAL" clId="{AAA6F035-0DB2-447B-AFB8-AA09BFA36BD7}" dt="2025-05-15T15:11:55.126" v="32" actId="47"/>
        <pc:sldMasterMkLst>
          <pc:docMk/>
          <pc:sldMasterMk cId="0" sldId="2147483659"/>
        </pc:sldMasterMkLst>
        <pc:sldLayoutChg chg="del">
          <pc:chgData name="Chandrasekaran Coimbatore Natesan" userId="adc9d7e6-86a4-44e1-ad09-ae854db4cd31" providerId="ADAL" clId="{AAA6F035-0DB2-447B-AFB8-AA09BFA36BD7}" dt="2025-05-15T15:11:55.126" v="32" actId="47"/>
          <pc:sldLayoutMkLst>
            <pc:docMk/>
            <pc:sldMasterMk cId="0" sldId="2147483659"/>
            <pc:sldLayoutMk cId="0" sldId="2147483658"/>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a:extLst>
            <a:ext uri="{FF2B5EF4-FFF2-40B4-BE49-F238E27FC236}">
              <a16:creationId xmlns:a16="http://schemas.microsoft.com/office/drawing/2014/main" id="{A275BC36-E931-7A74-C62E-146A6799E334}"/>
            </a:ext>
          </a:extLst>
        </p:cNvPr>
        <p:cNvGrpSpPr/>
        <p:nvPr/>
      </p:nvGrpSpPr>
      <p:grpSpPr>
        <a:xfrm>
          <a:off x="0" y="0"/>
          <a:ext cx="0" cy="0"/>
          <a:chOff x="0" y="0"/>
          <a:chExt cx="0" cy="0"/>
        </a:xfrm>
      </p:grpSpPr>
      <p:sp>
        <p:nvSpPr>
          <p:cNvPr id="88" name="Google Shape;88;g1498c35d519ea970_4:notes">
            <a:extLst>
              <a:ext uri="{FF2B5EF4-FFF2-40B4-BE49-F238E27FC236}">
                <a16:creationId xmlns:a16="http://schemas.microsoft.com/office/drawing/2014/main" id="{B35D100A-9AA9-377A-2C91-D77653B84DC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1498c35d519ea970_4:notes">
            <a:extLst>
              <a:ext uri="{FF2B5EF4-FFF2-40B4-BE49-F238E27FC236}">
                <a16:creationId xmlns:a16="http://schemas.microsoft.com/office/drawing/2014/main" id="{8F3F63CF-5DE8-CCB4-8CF2-E1B15C018AE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473337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4ba4ed715e575eec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4ba4ed715e575eec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4ba4ed715e575eec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4ba4ed715e575eec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4ba4ed715e575eec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4ba4ed715e575eec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a:extLst>
            <a:ext uri="{FF2B5EF4-FFF2-40B4-BE49-F238E27FC236}">
              <a16:creationId xmlns:a16="http://schemas.microsoft.com/office/drawing/2014/main" id="{DEA66E33-969C-B093-D640-F86F28F3D7FE}"/>
            </a:ext>
          </a:extLst>
        </p:cNvPr>
        <p:cNvGrpSpPr/>
        <p:nvPr/>
      </p:nvGrpSpPr>
      <p:grpSpPr>
        <a:xfrm>
          <a:off x="0" y="0"/>
          <a:ext cx="0" cy="0"/>
          <a:chOff x="0" y="0"/>
          <a:chExt cx="0" cy="0"/>
        </a:xfrm>
      </p:grpSpPr>
      <p:sp>
        <p:nvSpPr>
          <p:cNvPr id="106" name="Google Shape;106;g4ba4ed715e575eec_20:notes">
            <a:extLst>
              <a:ext uri="{FF2B5EF4-FFF2-40B4-BE49-F238E27FC236}">
                <a16:creationId xmlns:a16="http://schemas.microsoft.com/office/drawing/2014/main" id="{8F127ED7-92CD-7490-37CF-F705DD7B972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4ba4ed715e575eec_20:notes">
            <a:extLst>
              <a:ext uri="{FF2B5EF4-FFF2-40B4-BE49-F238E27FC236}">
                <a16:creationId xmlns:a16="http://schemas.microsoft.com/office/drawing/2014/main" id="{6FE982B5-BE66-5295-FFBE-50574F05322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88501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4ba4ed715e575eec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4ba4ed715e575eec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a:extLst>
            <a:ext uri="{FF2B5EF4-FFF2-40B4-BE49-F238E27FC236}">
              <a16:creationId xmlns:a16="http://schemas.microsoft.com/office/drawing/2014/main" id="{54DEA6B0-236C-B98A-1337-6BFBE5FF01D6}"/>
            </a:ext>
          </a:extLst>
        </p:cNvPr>
        <p:cNvGrpSpPr/>
        <p:nvPr/>
      </p:nvGrpSpPr>
      <p:grpSpPr>
        <a:xfrm>
          <a:off x="0" y="0"/>
          <a:ext cx="0" cy="0"/>
          <a:chOff x="0" y="0"/>
          <a:chExt cx="0" cy="0"/>
        </a:xfrm>
      </p:grpSpPr>
      <p:sp>
        <p:nvSpPr>
          <p:cNvPr id="58" name="Google Shape;58;g4ba4ed715e575eec_0:notes">
            <a:extLst>
              <a:ext uri="{FF2B5EF4-FFF2-40B4-BE49-F238E27FC236}">
                <a16:creationId xmlns:a16="http://schemas.microsoft.com/office/drawing/2014/main" id="{8BC7B6ED-EB76-908C-1F84-A080F482890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4ba4ed715e575eec_0:notes">
            <a:extLst>
              <a:ext uri="{FF2B5EF4-FFF2-40B4-BE49-F238E27FC236}">
                <a16:creationId xmlns:a16="http://schemas.microsoft.com/office/drawing/2014/main" id="{FD597B62-E08F-0566-F04D-BC9E9231C6A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138903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4ba4ed715e575eec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4ba4ed715e575eec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4ba4ed715e575eec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4ba4ed715e575eec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7d434bf83d015575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7d434bf83d015575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1498c35d519ea97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1498c35d519ea97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1498c35d519ea97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1498c35d519ea97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a:extLst>
            <a:ext uri="{FF2B5EF4-FFF2-40B4-BE49-F238E27FC236}">
              <a16:creationId xmlns:a16="http://schemas.microsoft.com/office/drawing/2014/main" id="{C386464E-021F-BE3E-2685-44BA9079C148}"/>
            </a:ext>
          </a:extLst>
        </p:cNvPr>
        <p:cNvGrpSpPr/>
        <p:nvPr/>
      </p:nvGrpSpPr>
      <p:grpSpPr>
        <a:xfrm>
          <a:off x="0" y="0"/>
          <a:ext cx="0" cy="0"/>
          <a:chOff x="0" y="0"/>
          <a:chExt cx="0" cy="0"/>
        </a:xfrm>
      </p:grpSpPr>
      <p:sp>
        <p:nvSpPr>
          <p:cNvPr id="88" name="Google Shape;88;g1498c35d519ea970_4:notes">
            <a:extLst>
              <a:ext uri="{FF2B5EF4-FFF2-40B4-BE49-F238E27FC236}">
                <a16:creationId xmlns:a16="http://schemas.microsoft.com/office/drawing/2014/main" id="{B4B33FFA-5C0D-14EA-CE81-B2F7A807AA5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1498c35d519ea970_4:notes">
            <a:extLst>
              <a:ext uri="{FF2B5EF4-FFF2-40B4-BE49-F238E27FC236}">
                <a16:creationId xmlns:a16="http://schemas.microsoft.com/office/drawing/2014/main" id="{9D233E5B-563D-DB70-FD7D-74115BEFF6B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163333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9.xml"/><Relationship Id="rId4" Type="http://schemas.openxmlformats.org/officeDocument/2006/relationships/image" Target="../media/image2.emf"/></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9.xml"/><Relationship Id="rId5" Type="http://schemas.openxmlformats.org/officeDocument/2006/relationships/image" Target="../media/image3.emf"/><Relationship Id="rId4" Type="http://schemas.openxmlformats.org/officeDocument/2006/relationships/oleObject" Target="../embeddings/oleObject1.bin"/></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dirty="0"/>
              <a:t>Laxmi Charities </a:t>
            </a:r>
            <a:endParaRPr dirty="0"/>
          </a:p>
          <a:p>
            <a:pPr marL="0" lvl="0" indent="0" algn="ctr" rtl="0">
              <a:spcBef>
                <a:spcPts val="0"/>
              </a:spcBef>
              <a:spcAft>
                <a:spcPts val="0"/>
              </a:spcAft>
              <a:buNone/>
            </a:pPr>
            <a:r>
              <a:rPr lang="en" dirty="0"/>
              <a:t>Merit-cum-means scholarship</a:t>
            </a:r>
            <a:endParaRPr dirty="0"/>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PALS Partner institutes - Testimonials</a:t>
            </a:r>
            <a:endParaRPr/>
          </a:p>
        </p:txBody>
      </p:sp>
      <p:pic>
        <p:nvPicPr>
          <p:cNvPr id="56" name="Google Shape;56;p13"/>
          <p:cNvPicPr preferRelativeResize="0"/>
          <p:nvPr/>
        </p:nvPicPr>
        <p:blipFill>
          <a:blip r:embed="rId3">
            <a:alphaModFix/>
          </a:blip>
          <a:stretch>
            <a:fillRect/>
          </a:stretch>
        </p:blipFill>
        <p:spPr>
          <a:xfrm>
            <a:off x="152400" y="3779125"/>
            <a:ext cx="1019175" cy="9144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0">
          <a:extLst>
            <a:ext uri="{FF2B5EF4-FFF2-40B4-BE49-F238E27FC236}">
              <a16:creationId xmlns:a16="http://schemas.microsoft.com/office/drawing/2014/main" id="{DCB26F27-54F6-7661-21AD-6D6372A6B665}"/>
            </a:ext>
          </a:extLst>
        </p:cNvPr>
        <p:cNvGrpSpPr/>
        <p:nvPr/>
      </p:nvGrpSpPr>
      <p:grpSpPr>
        <a:xfrm>
          <a:off x="0" y="0"/>
          <a:ext cx="0" cy="0"/>
          <a:chOff x="0" y="0"/>
          <a:chExt cx="0" cy="0"/>
        </a:xfrm>
      </p:grpSpPr>
      <p:pic>
        <p:nvPicPr>
          <p:cNvPr id="92" name="Google Shape;92;p19">
            <a:extLst>
              <a:ext uri="{FF2B5EF4-FFF2-40B4-BE49-F238E27FC236}">
                <a16:creationId xmlns:a16="http://schemas.microsoft.com/office/drawing/2014/main" id="{D44A6818-0633-0116-8FDA-E601E5796900}"/>
              </a:ext>
            </a:extLst>
          </p:cNvPr>
          <p:cNvPicPr preferRelativeResize="0"/>
          <p:nvPr/>
        </p:nvPicPr>
        <p:blipFill>
          <a:blip r:embed="rId3">
            <a:alphaModFix/>
          </a:blip>
          <a:stretch>
            <a:fillRect/>
          </a:stretch>
        </p:blipFill>
        <p:spPr>
          <a:xfrm>
            <a:off x="7580250" y="3887300"/>
            <a:ext cx="962975" cy="863975"/>
          </a:xfrm>
          <a:prstGeom prst="rect">
            <a:avLst/>
          </a:prstGeom>
          <a:noFill/>
          <a:ln>
            <a:noFill/>
          </a:ln>
        </p:spPr>
      </p:pic>
      <p:sp>
        <p:nvSpPr>
          <p:cNvPr id="4" name="Text Placeholder 3">
            <a:extLst>
              <a:ext uri="{FF2B5EF4-FFF2-40B4-BE49-F238E27FC236}">
                <a16:creationId xmlns:a16="http://schemas.microsoft.com/office/drawing/2014/main" id="{C7AE49F7-F613-D469-CAA5-CFF87C033DDD}"/>
              </a:ext>
            </a:extLst>
          </p:cNvPr>
          <p:cNvSpPr>
            <a:spLocks noGrp="1"/>
          </p:cNvSpPr>
          <p:nvPr>
            <p:ph type="body" idx="1"/>
          </p:nvPr>
        </p:nvSpPr>
        <p:spPr>
          <a:xfrm>
            <a:off x="359826" y="2365680"/>
            <a:ext cx="5998800" cy="605100"/>
          </a:xfrm>
        </p:spPr>
        <p:txBody>
          <a:bodyPr>
            <a:noAutofit/>
          </a:bodyPr>
          <a:lstStyle/>
          <a:p>
            <a:pPr marL="0" marR="0">
              <a:lnSpc>
                <a:spcPct val="115000"/>
              </a:lnSpc>
              <a:spcAft>
                <a:spcPts val="800"/>
              </a:spcAft>
              <a:buNone/>
            </a:pPr>
            <a:r>
              <a:rPr lang="en-US" sz="1200" kern="100">
                <a:effectLst/>
                <a:latin typeface="Arial" panose="020B0604020202020204" pitchFamily="34" charset="0"/>
                <a:ea typeface="Aptos" panose="020B0004020202020204" pitchFamily="34" charset="0"/>
                <a:cs typeface="Arial" panose="020B0604020202020204" pitchFamily="34" charset="0"/>
              </a:rPr>
              <a:t>Sir,</a:t>
            </a:r>
          </a:p>
          <a:p>
            <a:pPr marL="0" marR="0">
              <a:lnSpc>
                <a:spcPct val="115000"/>
              </a:lnSpc>
              <a:spcAft>
                <a:spcPts val="800"/>
              </a:spcAft>
              <a:buNone/>
            </a:pPr>
            <a:r>
              <a:rPr lang="en-US" sz="1200" kern="100">
                <a:effectLst/>
                <a:latin typeface="Arial" panose="020B0604020202020204" pitchFamily="34" charset="0"/>
                <a:ea typeface="Aptos" panose="020B0004020202020204" pitchFamily="34" charset="0"/>
                <a:cs typeface="Arial" panose="020B0604020202020204" pitchFamily="34" charset="0"/>
              </a:rPr>
              <a:t> </a:t>
            </a:r>
          </a:p>
          <a:p>
            <a:pPr marL="0" marR="0">
              <a:lnSpc>
                <a:spcPct val="115000"/>
              </a:lnSpc>
              <a:spcAft>
                <a:spcPts val="800"/>
              </a:spcAft>
              <a:buNone/>
            </a:pPr>
            <a:r>
              <a:rPr lang="en-US" sz="1200" kern="100">
                <a:effectLst/>
                <a:latin typeface="Arial" panose="020B0604020202020204" pitchFamily="34" charset="0"/>
                <a:ea typeface="Aptos" panose="020B0004020202020204" pitchFamily="34" charset="0"/>
                <a:cs typeface="Arial" panose="020B0604020202020204" pitchFamily="34" charset="0"/>
              </a:rPr>
              <a:t>I would like to express my heartfelt gratitude for the remarkable support and opportunities you provide to deserving students through your scholarships. Thank you for considering all the 20 applications sent to you from our institution.</a:t>
            </a:r>
          </a:p>
          <a:p>
            <a:pPr marL="0" marR="0">
              <a:lnSpc>
                <a:spcPct val="115000"/>
              </a:lnSpc>
              <a:spcAft>
                <a:spcPts val="800"/>
              </a:spcAft>
              <a:buNone/>
            </a:pPr>
            <a:r>
              <a:rPr lang="en-US" sz="1200" kern="100">
                <a:effectLst/>
                <a:latin typeface="Arial" panose="020B0604020202020204" pitchFamily="34" charset="0"/>
                <a:ea typeface="Aptos" panose="020B0004020202020204" pitchFamily="34" charset="0"/>
                <a:cs typeface="Arial" panose="020B0604020202020204" pitchFamily="34" charset="0"/>
              </a:rPr>
              <a:t> </a:t>
            </a:r>
          </a:p>
          <a:p>
            <a:pPr marL="0" marR="0">
              <a:lnSpc>
                <a:spcPct val="115000"/>
              </a:lnSpc>
              <a:spcAft>
                <a:spcPts val="800"/>
              </a:spcAft>
              <a:buNone/>
            </a:pPr>
            <a:r>
              <a:rPr lang="en-US" sz="1200" kern="100">
                <a:effectLst/>
                <a:latin typeface="Arial" panose="020B0604020202020204" pitchFamily="34" charset="0"/>
                <a:ea typeface="Aptos" panose="020B0004020202020204" pitchFamily="34" charset="0"/>
                <a:cs typeface="Arial" panose="020B0604020202020204" pitchFamily="34" charset="0"/>
              </a:rPr>
              <a:t>However, it has come to our attention that several students, owing to some miscommunication , were unable to submit their scholarship applications within the stipulated deadline. These students are equally deserving and possess the potential to benefit significantly from your program. I would like to enquire if any additional names can be added to the list shared earlier. Shall I share their details with you or should I proceed with the selected 20 students?</a:t>
            </a:r>
          </a:p>
          <a:p>
            <a:pPr marL="0" marR="0">
              <a:lnSpc>
                <a:spcPct val="115000"/>
              </a:lnSpc>
              <a:spcAft>
                <a:spcPts val="800"/>
              </a:spcAft>
              <a:buNone/>
            </a:pPr>
            <a:r>
              <a:rPr lang="en-US" sz="1200" kern="100">
                <a:effectLst/>
                <a:latin typeface="Arial" panose="020B0604020202020204" pitchFamily="34" charset="0"/>
                <a:ea typeface="Aptos" panose="020B0004020202020204" pitchFamily="34" charset="0"/>
                <a:cs typeface="Arial" panose="020B0604020202020204" pitchFamily="34" charset="0"/>
              </a:rPr>
              <a:t>Awaiting a positive response,</a:t>
            </a:r>
          </a:p>
          <a:p>
            <a:pPr marL="0" marR="0">
              <a:lnSpc>
                <a:spcPct val="115000"/>
              </a:lnSpc>
              <a:spcAft>
                <a:spcPts val="800"/>
              </a:spcAft>
              <a:buNone/>
            </a:pPr>
            <a:r>
              <a:rPr lang="en-US" sz="1200" kern="100">
                <a:effectLst/>
                <a:latin typeface="Arial" panose="020B0604020202020204" pitchFamily="34" charset="0"/>
                <a:ea typeface="Aptos" panose="020B0004020202020204" pitchFamily="34" charset="0"/>
                <a:cs typeface="Arial" panose="020B0604020202020204" pitchFamily="34" charset="0"/>
              </a:rPr>
              <a:t>Reshma Prasad</a:t>
            </a:r>
          </a:p>
          <a:p>
            <a:pPr marL="0" marR="0">
              <a:lnSpc>
                <a:spcPct val="115000"/>
              </a:lnSpc>
              <a:spcAft>
                <a:spcPts val="800"/>
              </a:spcAft>
              <a:buNone/>
            </a:pPr>
            <a:r>
              <a:rPr lang="en-US" sz="1200" kern="100">
                <a:effectLst/>
                <a:latin typeface="Arial" panose="020B0604020202020204" pitchFamily="34" charset="0"/>
                <a:ea typeface="Aptos" panose="020B0004020202020204" pitchFamily="34" charset="0"/>
                <a:cs typeface="Arial" panose="020B0604020202020204" pitchFamily="34" charset="0"/>
              </a:rPr>
              <a:t>Assistant Professor &amp; SPOC</a:t>
            </a:r>
          </a:p>
          <a:p>
            <a:pPr marL="0" marR="0">
              <a:lnSpc>
                <a:spcPct val="115000"/>
              </a:lnSpc>
              <a:spcAft>
                <a:spcPts val="800"/>
              </a:spcAft>
              <a:buNone/>
            </a:pPr>
            <a:r>
              <a:rPr lang="en-US" sz="1200" kern="100">
                <a:effectLst/>
                <a:latin typeface="Arial" panose="020B0604020202020204" pitchFamily="34" charset="0"/>
                <a:ea typeface="Aptos" panose="020B0004020202020204" pitchFamily="34" charset="0"/>
                <a:cs typeface="Arial" panose="020B0604020202020204" pitchFamily="34" charset="0"/>
              </a:rPr>
              <a:t>Department of Civil Engineering</a:t>
            </a:r>
          </a:p>
          <a:p>
            <a:pPr marL="0" marR="0">
              <a:lnSpc>
                <a:spcPct val="115000"/>
              </a:lnSpc>
              <a:spcAft>
                <a:spcPts val="800"/>
              </a:spcAft>
            </a:pPr>
            <a:r>
              <a:rPr lang="en-US" sz="1200" kern="100">
                <a:effectLst/>
                <a:latin typeface="Arial" panose="020B0604020202020204" pitchFamily="34" charset="0"/>
                <a:ea typeface="Aptos" panose="020B0004020202020204" pitchFamily="34" charset="0"/>
                <a:cs typeface="Arial" panose="020B0604020202020204" pitchFamily="34" charset="0"/>
              </a:rPr>
              <a:t>FISAT</a:t>
            </a:r>
          </a:p>
        </p:txBody>
      </p:sp>
    </p:spTree>
    <p:extLst>
      <p:ext uri="{BB962C8B-B14F-4D97-AF65-F5344CB8AC3E}">
        <p14:creationId xmlns:p14="http://schemas.microsoft.com/office/powerpoint/2010/main" val="18674803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0"/>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Student testimonials</a:t>
            </a:r>
            <a:endParaRPr/>
          </a:p>
        </p:txBody>
      </p:sp>
      <p:pic>
        <p:nvPicPr>
          <p:cNvPr id="98" name="Google Shape;98;p20"/>
          <p:cNvPicPr preferRelativeResize="0"/>
          <p:nvPr/>
        </p:nvPicPr>
        <p:blipFill>
          <a:blip r:embed="rId3">
            <a:alphaModFix/>
          </a:blip>
          <a:stretch>
            <a:fillRect/>
          </a:stretch>
        </p:blipFill>
        <p:spPr>
          <a:xfrm>
            <a:off x="152400" y="3779125"/>
            <a:ext cx="1019175" cy="9144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1"/>
          <p:cNvSpPr txBox="1">
            <a:spLocks noGrp="1"/>
          </p:cNvSpPr>
          <p:nvPr>
            <p:ph type="body" idx="1"/>
          </p:nvPr>
        </p:nvSpPr>
        <p:spPr>
          <a:xfrm>
            <a:off x="311700" y="547750"/>
            <a:ext cx="7922400" cy="39846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I am Dhivyadharshini G doing first year B.Tech. AI &amp; DS in *Vivekananda College of Engineering for Women (VCEW). * I have received merit scholarship of Rs. 50,000/- from TVS Group in the month of March 2025 through PALS. I express my sincere gratitude to the PALS team and the TVS Group for awarding me this scholarship.</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Thank You</a:t>
            </a:r>
            <a:endParaRPr/>
          </a:p>
        </p:txBody>
      </p:sp>
      <p:pic>
        <p:nvPicPr>
          <p:cNvPr id="104" name="Google Shape;104;p21"/>
          <p:cNvPicPr preferRelativeResize="0"/>
          <p:nvPr/>
        </p:nvPicPr>
        <p:blipFill>
          <a:blip r:embed="rId3">
            <a:alphaModFix/>
          </a:blip>
          <a:stretch>
            <a:fillRect/>
          </a:stretch>
        </p:blipFill>
        <p:spPr>
          <a:xfrm>
            <a:off x="7580250" y="3887300"/>
            <a:ext cx="962975" cy="8639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pic>
        <p:nvPicPr>
          <p:cNvPr id="109" name="Google Shape;109;p22"/>
          <p:cNvPicPr preferRelativeResize="0"/>
          <p:nvPr/>
        </p:nvPicPr>
        <p:blipFill>
          <a:blip r:embed="rId3">
            <a:alphaModFix/>
          </a:blip>
          <a:stretch>
            <a:fillRect/>
          </a:stretch>
        </p:blipFill>
        <p:spPr>
          <a:xfrm>
            <a:off x="7580250" y="3887300"/>
            <a:ext cx="962975" cy="863975"/>
          </a:xfrm>
          <a:prstGeom prst="rect">
            <a:avLst/>
          </a:prstGeom>
          <a:noFill/>
          <a:ln>
            <a:noFill/>
          </a:ln>
        </p:spPr>
      </p:pic>
      <p:pic>
        <p:nvPicPr>
          <p:cNvPr id="2" name="Picture 1">
            <a:extLst>
              <a:ext uri="{FF2B5EF4-FFF2-40B4-BE49-F238E27FC236}">
                <a16:creationId xmlns:a16="http://schemas.microsoft.com/office/drawing/2014/main" id="{565347E1-7A3C-156E-63CA-4F91DC565D95}"/>
              </a:ext>
            </a:extLst>
          </p:cNvPr>
          <p:cNvPicPr>
            <a:picLocks noChangeAspect="1"/>
          </p:cNvPicPr>
          <p:nvPr/>
        </p:nvPicPr>
        <p:blipFill>
          <a:blip r:embed="rId4"/>
          <a:stretch>
            <a:fillRect/>
          </a:stretch>
        </p:blipFill>
        <p:spPr>
          <a:xfrm>
            <a:off x="2635244" y="303114"/>
            <a:ext cx="3568223" cy="4738118"/>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8">
          <a:extLst>
            <a:ext uri="{FF2B5EF4-FFF2-40B4-BE49-F238E27FC236}">
              <a16:creationId xmlns:a16="http://schemas.microsoft.com/office/drawing/2014/main" id="{3260866D-7F72-74BF-FFAC-DE806990CA04}"/>
            </a:ext>
          </a:extLst>
        </p:cNvPr>
        <p:cNvGrpSpPr/>
        <p:nvPr/>
      </p:nvGrpSpPr>
      <p:grpSpPr>
        <a:xfrm>
          <a:off x="0" y="0"/>
          <a:ext cx="0" cy="0"/>
          <a:chOff x="0" y="0"/>
          <a:chExt cx="0" cy="0"/>
        </a:xfrm>
      </p:grpSpPr>
      <p:pic>
        <p:nvPicPr>
          <p:cNvPr id="109" name="Google Shape;109;p22">
            <a:extLst>
              <a:ext uri="{FF2B5EF4-FFF2-40B4-BE49-F238E27FC236}">
                <a16:creationId xmlns:a16="http://schemas.microsoft.com/office/drawing/2014/main" id="{B98D0E73-33EE-F2B6-DDD0-9A0D9C9ADD6C}"/>
              </a:ext>
            </a:extLst>
          </p:cNvPr>
          <p:cNvPicPr preferRelativeResize="0"/>
          <p:nvPr/>
        </p:nvPicPr>
        <p:blipFill>
          <a:blip r:embed="rId3">
            <a:alphaModFix/>
          </a:blip>
          <a:stretch>
            <a:fillRect/>
          </a:stretch>
        </p:blipFill>
        <p:spPr>
          <a:xfrm>
            <a:off x="7580250" y="3887300"/>
            <a:ext cx="962975" cy="863975"/>
          </a:xfrm>
          <a:prstGeom prst="rect">
            <a:avLst/>
          </a:prstGeom>
          <a:noFill/>
          <a:ln>
            <a:noFill/>
          </a:ln>
        </p:spPr>
      </p:pic>
      <p:graphicFrame>
        <p:nvGraphicFramePr>
          <p:cNvPr id="4" name="Object 3">
            <a:extLst>
              <a:ext uri="{FF2B5EF4-FFF2-40B4-BE49-F238E27FC236}">
                <a16:creationId xmlns:a16="http://schemas.microsoft.com/office/drawing/2014/main" id="{FD7EBB79-A25D-381E-A91B-EC4CDEEE181F}"/>
              </a:ext>
            </a:extLst>
          </p:cNvPr>
          <p:cNvGraphicFramePr>
            <a:graphicFrameLocks noChangeAspect="1"/>
          </p:cNvGraphicFramePr>
          <p:nvPr>
            <p:extLst>
              <p:ext uri="{D42A27DB-BD31-4B8C-83A1-F6EECF244321}">
                <p14:modId xmlns:p14="http://schemas.microsoft.com/office/powerpoint/2010/main" val="293240904"/>
              </p:ext>
            </p:extLst>
          </p:nvPr>
        </p:nvGraphicFramePr>
        <p:xfrm>
          <a:off x="4114800" y="2185988"/>
          <a:ext cx="914400" cy="771525"/>
        </p:xfrm>
        <a:graphic>
          <a:graphicData uri="http://schemas.openxmlformats.org/presentationml/2006/ole">
            <mc:AlternateContent xmlns:mc="http://schemas.openxmlformats.org/markup-compatibility/2006">
              <mc:Choice xmlns:v="urn:schemas-microsoft-com:vml" Requires="v">
                <p:oleObj name="Acrobat Document" showAsIcon="1" r:id="rId4" imgW="914563" imgH="771490" progId="Acrobat.Document.DC">
                  <p:embed/>
                </p:oleObj>
              </mc:Choice>
              <mc:Fallback>
                <p:oleObj name="Acrobat Document" showAsIcon="1" r:id="rId4" imgW="914563" imgH="771490" progId="Acrobat.Document.DC">
                  <p:embed/>
                  <p:pic>
                    <p:nvPicPr>
                      <p:cNvPr id="4" name="Object 3">
                        <a:extLst>
                          <a:ext uri="{FF2B5EF4-FFF2-40B4-BE49-F238E27FC236}">
                            <a16:creationId xmlns:a16="http://schemas.microsoft.com/office/drawing/2014/main" id="{FD7EBB79-A25D-381E-A91B-EC4CDEEE181F}"/>
                          </a:ext>
                        </a:extLst>
                      </p:cNvPr>
                      <p:cNvPicPr/>
                      <p:nvPr/>
                    </p:nvPicPr>
                    <p:blipFill>
                      <a:blip r:embed="rId5"/>
                      <a:stretch>
                        <a:fillRect/>
                      </a:stretch>
                    </p:blipFill>
                    <p:spPr>
                      <a:xfrm>
                        <a:off x="4114800" y="2185988"/>
                        <a:ext cx="914400" cy="771525"/>
                      </a:xfrm>
                      <a:prstGeom prst="rect">
                        <a:avLst/>
                      </a:prstGeom>
                    </p:spPr>
                  </p:pic>
                </p:oleObj>
              </mc:Fallback>
            </mc:AlternateContent>
          </a:graphicData>
        </a:graphic>
      </p:graphicFrame>
      <p:sp>
        <p:nvSpPr>
          <p:cNvPr id="2" name="TextBox 1">
            <a:extLst>
              <a:ext uri="{FF2B5EF4-FFF2-40B4-BE49-F238E27FC236}">
                <a16:creationId xmlns:a16="http://schemas.microsoft.com/office/drawing/2014/main" id="{09C1D663-2760-90BD-59BF-641B5744303A}"/>
              </a:ext>
            </a:extLst>
          </p:cNvPr>
          <p:cNvSpPr txBox="1"/>
          <p:nvPr/>
        </p:nvSpPr>
        <p:spPr>
          <a:xfrm>
            <a:off x="1112808" y="862642"/>
            <a:ext cx="3239990" cy="307777"/>
          </a:xfrm>
          <a:prstGeom prst="rect">
            <a:avLst/>
          </a:prstGeom>
          <a:noFill/>
        </p:spPr>
        <p:txBody>
          <a:bodyPr wrap="none" rtlCol="0">
            <a:spAutoFit/>
          </a:bodyPr>
          <a:lstStyle/>
          <a:p>
            <a:r>
              <a:rPr lang="en-GB" dirty="0"/>
              <a:t>A few handwritten student testimonials</a:t>
            </a:r>
            <a:endParaRPr lang="en-US" dirty="0"/>
          </a:p>
        </p:txBody>
      </p:sp>
    </p:spTree>
    <p:extLst>
      <p:ext uri="{BB962C8B-B14F-4D97-AF65-F5344CB8AC3E}">
        <p14:creationId xmlns:p14="http://schemas.microsoft.com/office/powerpoint/2010/main" val="1728426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62" name="Google Shape;62;p14"/>
          <p:cNvPicPr preferRelativeResize="0"/>
          <p:nvPr/>
        </p:nvPicPr>
        <p:blipFill>
          <a:blip r:embed="rId3">
            <a:alphaModFix/>
          </a:blip>
          <a:stretch>
            <a:fillRect/>
          </a:stretch>
        </p:blipFill>
        <p:spPr>
          <a:xfrm>
            <a:off x="7580250" y="3887300"/>
            <a:ext cx="962975" cy="863975"/>
          </a:xfrm>
          <a:prstGeom prst="rect">
            <a:avLst/>
          </a:prstGeom>
          <a:noFill/>
          <a:ln>
            <a:noFill/>
          </a:ln>
        </p:spPr>
      </p:pic>
      <p:sp>
        <p:nvSpPr>
          <p:cNvPr id="4" name="Rectangle 1">
            <a:extLst>
              <a:ext uri="{FF2B5EF4-FFF2-40B4-BE49-F238E27FC236}">
                <a16:creationId xmlns:a16="http://schemas.microsoft.com/office/drawing/2014/main" id="{1CC491B7-38B9-3ABE-508A-1E0F25DF8430}"/>
              </a:ext>
            </a:extLst>
          </p:cNvPr>
          <p:cNvSpPr>
            <a:spLocks noGrp="1" noChangeArrowheads="1"/>
          </p:cNvSpPr>
          <p:nvPr>
            <p:ph type="title"/>
          </p:nvPr>
        </p:nvSpPr>
        <p:spPr bwMode="auto">
          <a:xfrm>
            <a:off x="1102725" y="995380"/>
            <a:ext cx="6656274"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Dear </a:t>
            </a:r>
            <a:r>
              <a:rPr lang="en-US" altLang="en-US" sz="1800" dirty="0" err="1">
                <a:solidFill>
                  <a:schemeClr val="tx1"/>
                </a:solidFill>
                <a:latin typeface="Arial" panose="020B0604020202020204" pitchFamily="34" charset="0"/>
              </a:rPr>
              <a:t>Ms</a:t>
            </a:r>
            <a:r>
              <a:rPr lang="en-US" altLang="en-US" sz="1800" dirty="0">
                <a:solidFill>
                  <a:schemeClr val="tx1"/>
                </a:solidFill>
                <a:latin typeface="Arial" panose="020B0604020202020204" pitchFamily="34" charset="0"/>
              </a:rPr>
              <a:t> Shyamala/</a:t>
            </a:r>
            <a:r>
              <a:rPr lang="en-US" altLang="en-US" sz="1800" dirty="0" err="1">
                <a:solidFill>
                  <a:schemeClr val="tx1"/>
                </a:solidFill>
                <a:latin typeface="Arial" panose="020B0604020202020204" pitchFamily="34" charset="0"/>
              </a:rPr>
              <a:t>Mr</a:t>
            </a:r>
            <a:r>
              <a:rPr lang="en-US" altLang="en-US" sz="1800" dirty="0">
                <a:solidFill>
                  <a:schemeClr val="tx1"/>
                </a:solidFill>
                <a:latin typeface="Arial" panose="020B0604020202020204" pitchFamily="34" charset="0"/>
              </a:rPr>
              <a:t> Lakshmi Narayanan,</a:t>
            </a:r>
            <a:br>
              <a:rPr lang="en-US" altLang="en-US" sz="1800" dirty="0">
                <a:solidFill>
                  <a:schemeClr val="tx1"/>
                </a:solidFill>
                <a:latin typeface="Arial" panose="020B0604020202020204" pitchFamily="34" charset="0"/>
              </a:rPr>
            </a:br>
            <a:br>
              <a:rPr lang="en-US" altLang="en-US" sz="1800" dirty="0">
                <a:solidFill>
                  <a:schemeClr val="tx1"/>
                </a:solidFill>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Thanks to Trustees and you for your generous financial support to meritorious but economically weaker section of students, to pursue their dream to excel in education.</a:t>
            </a:r>
            <a:br>
              <a:rPr kumimoji="0" lang="en-US" altLang="en-US" sz="1800" b="0" i="0" u="none" strike="noStrike" cap="none" normalizeH="0" baseline="0" dirty="0">
                <a:ln>
                  <a:noFill/>
                </a:ln>
                <a:solidFill>
                  <a:schemeClr val="tx1"/>
                </a:solidFill>
                <a:effectLst/>
                <a:latin typeface="Arial" panose="020B0604020202020204" pitchFamily="34" charset="0"/>
              </a:rPr>
            </a:br>
            <a:br>
              <a:rPr kumimoji="0" lang="en-US" altLang="en-US" sz="1800" b="0" i="0" u="none" strike="noStrike" cap="none" normalizeH="0" baseline="0" dirty="0">
                <a:ln>
                  <a:noFill/>
                </a:ln>
                <a:solidFill>
                  <a:schemeClr val="tx1"/>
                </a:solidFill>
                <a:effectLst/>
                <a:latin typeface="Arial" panose="020B0604020202020204" pitchFamily="34" charset="0"/>
              </a:rPr>
            </a:br>
            <a:br>
              <a:rPr kumimoji="0" lang="en-US" altLang="en-US" sz="1800" b="0" i="0" u="none" strike="noStrike" cap="none" normalizeH="0" baseline="0" dirty="0">
                <a:ln>
                  <a:noFill/>
                </a:ln>
                <a:solidFill>
                  <a:schemeClr val="tx1"/>
                </a:solidFill>
                <a:effectLst/>
                <a:latin typeface="Arial" panose="020B0604020202020204" pitchFamily="34" charset="0"/>
              </a:rPr>
            </a:br>
            <a:br>
              <a:rPr kumimoji="0" lang="en-US" altLang="en-US" sz="1800" b="0" i="0" u="none" strike="noStrike" cap="none" normalizeH="0" baseline="0" dirty="0">
                <a:ln>
                  <a:noFill/>
                </a:ln>
                <a:solidFill>
                  <a:schemeClr val="tx1"/>
                </a:solidFill>
                <a:effectLst/>
                <a:latin typeface="Arial" panose="020B0604020202020204" pitchFamily="34" charset="0"/>
              </a:rPr>
            </a:b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PALS Governing Board, Chairman &amp; Co-Chair</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a:extLst>
            <a:ext uri="{FF2B5EF4-FFF2-40B4-BE49-F238E27FC236}">
              <a16:creationId xmlns:a16="http://schemas.microsoft.com/office/drawing/2014/main" id="{6C8E2150-79F1-3E28-9307-9C6B90625347}"/>
            </a:ext>
          </a:extLst>
        </p:cNvPr>
        <p:cNvGrpSpPr/>
        <p:nvPr/>
      </p:nvGrpSpPr>
      <p:grpSpPr>
        <a:xfrm>
          <a:off x="0" y="0"/>
          <a:ext cx="0" cy="0"/>
          <a:chOff x="0" y="0"/>
          <a:chExt cx="0" cy="0"/>
        </a:xfrm>
      </p:grpSpPr>
      <p:sp>
        <p:nvSpPr>
          <p:cNvPr id="61" name="Google Shape;61;p14">
            <a:extLst>
              <a:ext uri="{FF2B5EF4-FFF2-40B4-BE49-F238E27FC236}">
                <a16:creationId xmlns:a16="http://schemas.microsoft.com/office/drawing/2014/main" id="{358A1FDF-4DD9-BE96-4F6F-11A2A1001511}"/>
              </a:ext>
            </a:extLst>
          </p:cNvPr>
          <p:cNvSpPr txBox="1">
            <a:spLocks noGrp="1"/>
          </p:cNvSpPr>
          <p:nvPr>
            <p:ph type="title"/>
          </p:nvPr>
        </p:nvSpPr>
        <p:spPr>
          <a:xfrm>
            <a:off x="490250" y="450150"/>
            <a:ext cx="8256300" cy="409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500"/>
              <a:t>Respected Madam, </a:t>
            </a:r>
            <a:endParaRPr sz="1500"/>
          </a:p>
          <a:p>
            <a:pPr marL="0" lvl="0" indent="0" algn="l" rtl="0">
              <a:spcBef>
                <a:spcPts val="0"/>
              </a:spcBef>
              <a:spcAft>
                <a:spcPts val="0"/>
              </a:spcAft>
              <a:buNone/>
            </a:pPr>
            <a:endParaRPr sz="1500"/>
          </a:p>
          <a:p>
            <a:pPr marL="0" lvl="0" indent="0" algn="l" rtl="0">
              <a:spcBef>
                <a:spcPts val="0"/>
              </a:spcBef>
              <a:spcAft>
                <a:spcPts val="0"/>
              </a:spcAft>
              <a:buNone/>
            </a:pPr>
            <a:r>
              <a:rPr lang="en" sz="1500"/>
              <a:t>Greetings from Sona College of Technology!!</a:t>
            </a:r>
            <a:endParaRPr sz="1500"/>
          </a:p>
          <a:p>
            <a:pPr marL="0" lvl="0" indent="0" algn="l" rtl="0">
              <a:spcBef>
                <a:spcPts val="0"/>
              </a:spcBef>
              <a:spcAft>
                <a:spcPts val="0"/>
              </a:spcAft>
              <a:buNone/>
            </a:pPr>
            <a:endParaRPr sz="1500"/>
          </a:p>
          <a:p>
            <a:pPr marL="0" lvl="0" indent="0" algn="l" rtl="0">
              <a:spcBef>
                <a:spcPts val="0"/>
              </a:spcBef>
              <a:spcAft>
                <a:spcPts val="0"/>
              </a:spcAft>
              <a:buNone/>
            </a:pPr>
            <a:r>
              <a:rPr lang="en" sz="1500"/>
              <a:t>We are extremely delighted to know that 13 students from our college have been selected based on the guidelines for eligibility and awarded the scholarship of financial assistance. </a:t>
            </a:r>
            <a:endParaRPr sz="1500"/>
          </a:p>
          <a:p>
            <a:pPr marL="0" lvl="0" indent="0" algn="l" rtl="0">
              <a:spcBef>
                <a:spcPts val="0"/>
              </a:spcBef>
              <a:spcAft>
                <a:spcPts val="0"/>
              </a:spcAft>
              <a:buNone/>
            </a:pPr>
            <a:endParaRPr sz="1500"/>
          </a:p>
          <a:p>
            <a:pPr marL="0" lvl="0" indent="0" algn="l" rtl="0">
              <a:spcBef>
                <a:spcPts val="0"/>
              </a:spcBef>
              <a:spcAft>
                <a:spcPts val="0"/>
              </a:spcAft>
              <a:buNone/>
            </a:pPr>
            <a:r>
              <a:rPr lang="en" sz="1500"/>
              <a:t>It is really a big support for all these 13 students to pursue their engineering education and achieve their goals. We are so grateful to your organization for connecting with our college and giving this wonderful opportunity to our students, getting the scholarship to better their performance. </a:t>
            </a:r>
            <a:endParaRPr sz="1500"/>
          </a:p>
          <a:p>
            <a:pPr marL="0" lvl="0" indent="0" algn="l" rtl="0">
              <a:spcBef>
                <a:spcPts val="0"/>
              </a:spcBef>
              <a:spcAft>
                <a:spcPts val="0"/>
              </a:spcAft>
              <a:buNone/>
            </a:pPr>
            <a:endParaRPr sz="1500"/>
          </a:p>
          <a:p>
            <a:pPr marL="0" lvl="0" indent="0" algn="l" rtl="0">
              <a:spcBef>
                <a:spcPts val="0"/>
              </a:spcBef>
              <a:spcAft>
                <a:spcPts val="0"/>
              </a:spcAft>
              <a:buNone/>
            </a:pPr>
            <a:r>
              <a:rPr lang="en" sz="1500"/>
              <a:t>Thanking You Once again.</a:t>
            </a:r>
            <a:endParaRPr sz="1500"/>
          </a:p>
          <a:p>
            <a:pPr marL="0" lvl="0" indent="0" algn="l" rtl="0">
              <a:spcBef>
                <a:spcPts val="0"/>
              </a:spcBef>
              <a:spcAft>
                <a:spcPts val="0"/>
              </a:spcAft>
              <a:buNone/>
            </a:pPr>
            <a:endParaRPr sz="1500"/>
          </a:p>
          <a:p>
            <a:pPr marL="0" lvl="0" indent="0" algn="l" rtl="0">
              <a:spcBef>
                <a:spcPts val="0"/>
              </a:spcBef>
              <a:spcAft>
                <a:spcPts val="0"/>
              </a:spcAft>
              <a:buNone/>
            </a:pPr>
            <a:r>
              <a:rPr lang="en" sz="1500"/>
              <a:t>With Regards, </a:t>
            </a:r>
            <a:endParaRPr sz="1500"/>
          </a:p>
          <a:p>
            <a:pPr marL="0" lvl="0" indent="0" algn="l" rtl="0">
              <a:spcBef>
                <a:spcPts val="0"/>
              </a:spcBef>
              <a:spcAft>
                <a:spcPts val="0"/>
              </a:spcAft>
              <a:buNone/>
            </a:pPr>
            <a:r>
              <a:rPr lang="en" sz="1500"/>
              <a:t>Dr.B.Saravanan, </a:t>
            </a:r>
            <a:endParaRPr sz="1500"/>
          </a:p>
          <a:p>
            <a:pPr marL="0" lvl="0" indent="0" algn="l" rtl="0">
              <a:spcBef>
                <a:spcPts val="0"/>
              </a:spcBef>
              <a:spcAft>
                <a:spcPts val="0"/>
              </a:spcAft>
              <a:buNone/>
            </a:pPr>
            <a:r>
              <a:rPr lang="en" sz="1500"/>
              <a:t>Director/Placements, </a:t>
            </a:r>
            <a:endParaRPr sz="1500"/>
          </a:p>
          <a:p>
            <a:pPr marL="0" lvl="0" indent="0" algn="l" rtl="0">
              <a:spcBef>
                <a:spcPts val="0"/>
              </a:spcBef>
              <a:spcAft>
                <a:spcPts val="0"/>
              </a:spcAft>
              <a:buNone/>
            </a:pPr>
            <a:r>
              <a:rPr lang="en" sz="1500"/>
              <a:t>Sona College of Technology, </a:t>
            </a:r>
            <a:endParaRPr sz="1500"/>
          </a:p>
          <a:p>
            <a:pPr marL="0" lvl="0" indent="0" algn="l" rtl="0">
              <a:spcBef>
                <a:spcPts val="0"/>
              </a:spcBef>
              <a:spcAft>
                <a:spcPts val="0"/>
              </a:spcAft>
              <a:buNone/>
            </a:pPr>
            <a:r>
              <a:rPr lang="en" sz="1500"/>
              <a:t>Salem.</a:t>
            </a:r>
            <a:endParaRPr sz="1500"/>
          </a:p>
        </p:txBody>
      </p:sp>
      <p:pic>
        <p:nvPicPr>
          <p:cNvPr id="62" name="Google Shape;62;p14">
            <a:extLst>
              <a:ext uri="{FF2B5EF4-FFF2-40B4-BE49-F238E27FC236}">
                <a16:creationId xmlns:a16="http://schemas.microsoft.com/office/drawing/2014/main" id="{0259C03A-6EE7-FF8D-2BB4-AADB0787F973}"/>
              </a:ext>
            </a:extLst>
          </p:cNvPr>
          <p:cNvPicPr preferRelativeResize="0"/>
          <p:nvPr/>
        </p:nvPicPr>
        <p:blipFill>
          <a:blip r:embed="rId3">
            <a:alphaModFix/>
          </a:blip>
          <a:stretch>
            <a:fillRect/>
          </a:stretch>
        </p:blipFill>
        <p:spPr>
          <a:xfrm>
            <a:off x="7580250" y="3887300"/>
            <a:ext cx="962975" cy="863975"/>
          </a:xfrm>
          <a:prstGeom prst="rect">
            <a:avLst/>
          </a:prstGeom>
          <a:noFill/>
          <a:ln>
            <a:noFill/>
          </a:ln>
        </p:spPr>
      </p:pic>
    </p:spTree>
    <p:extLst>
      <p:ext uri="{BB962C8B-B14F-4D97-AF65-F5344CB8AC3E}">
        <p14:creationId xmlns:p14="http://schemas.microsoft.com/office/powerpoint/2010/main" val="23653247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body" idx="1"/>
          </p:nvPr>
        </p:nvSpPr>
        <p:spPr>
          <a:xfrm>
            <a:off x="385500" y="0"/>
            <a:ext cx="8373000" cy="5143500"/>
          </a:xfrm>
          <a:prstGeom prst="rect">
            <a:avLst/>
          </a:prstGeom>
        </p:spPr>
        <p:txBody>
          <a:bodyPr spcFirstLastPara="1" wrap="square" lIns="91425" tIns="91425" rIns="91425" bIns="91425" anchor="ctr" anchorCtr="0">
            <a:normAutofit lnSpcReduction="10000"/>
          </a:bodyPr>
          <a:lstStyle/>
          <a:p>
            <a:pPr marL="0" lvl="0" indent="0" algn="l" rtl="0">
              <a:spcBef>
                <a:spcPts val="0"/>
              </a:spcBef>
              <a:spcAft>
                <a:spcPts val="0"/>
              </a:spcAft>
              <a:buNone/>
            </a:pPr>
            <a:r>
              <a:rPr lang="en"/>
              <a:t>Dear Sir/Madam,</a:t>
            </a:r>
            <a:endParaRPr/>
          </a:p>
          <a:p>
            <a:pPr marL="0" lvl="0" indent="0" algn="l" rtl="0">
              <a:spcBef>
                <a:spcPts val="0"/>
              </a:spcBef>
              <a:spcAft>
                <a:spcPts val="0"/>
              </a:spcAft>
              <a:buNone/>
            </a:pPr>
            <a:endParaRPr/>
          </a:p>
          <a:p>
            <a:pPr marL="0" lvl="0" indent="0" algn="l" rtl="0">
              <a:spcBef>
                <a:spcPts val="0"/>
              </a:spcBef>
              <a:spcAft>
                <a:spcPts val="0"/>
              </a:spcAft>
              <a:buNone/>
            </a:pPr>
            <a:r>
              <a:rPr lang="en"/>
              <a:t>Greetings from B V Raju Institute of Technology.</a:t>
            </a:r>
            <a:endParaRPr/>
          </a:p>
          <a:p>
            <a:pPr marL="0" lvl="0" indent="0" algn="l" rtl="0">
              <a:spcBef>
                <a:spcPts val="0"/>
              </a:spcBef>
              <a:spcAft>
                <a:spcPts val="0"/>
              </a:spcAft>
              <a:buNone/>
            </a:pPr>
            <a:endParaRPr/>
          </a:p>
          <a:p>
            <a:pPr marL="0" lvl="0" indent="0" algn="l" rtl="0">
              <a:spcBef>
                <a:spcPts val="0"/>
              </a:spcBef>
              <a:spcAft>
                <a:spcPts val="0"/>
              </a:spcAft>
              <a:buNone/>
            </a:pPr>
            <a:r>
              <a:rPr lang="en"/>
              <a:t>We sincerely thank Laxmi Charities for awarding scholarships to 31 of our deserving students. Each student received ₹50,000, totaling ₹15,50,000. Your generous support has made a meaningful difference in their lives by easing financial burdens and helping them continue their education with confidence.</a:t>
            </a:r>
            <a:endParaRPr/>
          </a:p>
          <a:p>
            <a:pPr marL="0" lvl="0" indent="0" algn="l" rtl="0">
              <a:spcBef>
                <a:spcPts val="0"/>
              </a:spcBef>
              <a:spcAft>
                <a:spcPts val="0"/>
              </a:spcAft>
              <a:buNone/>
            </a:pPr>
            <a:endParaRPr/>
          </a:p>
          <a:p>
            <a:pPr marL="0" lvl="0" indent="0" algn="l" rtl="0">
              <a:spcBef>
                <a:spcPts val="0"/>
              </a:spcBef>
              <a:spcAft>
                <a:spcPts val="0"/>
              </a:spcAft>
              <a:buNone/>
            </a:pPr>
            <a:r>
              <a:rPr lang="en"/>
              <a:t>The students were extremely grateful for this opportunity. Many expressed how this support lifted a great weight off their shoulders and renewed their motivation to succeed in their educational journey.</a:t>
            </a:r>
            <a:endParaRPr/>
          </a:p>
          <a:p>
            <a:pPr marL="0" lvl="0" indent="0" algn="l" rtl="0">
              <a:spcBef>
                <a:spcPts val="0"/>
              </a:spcBef>
              <a:spcAft>
                <a:spcPts val="0"/>
              </a:spcAft>
              <a:buNone/>
            </a:pPr>
            <a:endParaRPr/>
          </a:p>
          <a:p>
            <a:pPr marL="0" lvl="0" indent="0" algn="l" rtl="0">
              <a:spcBef>
                <a:spcPts val="0"/>
              </a:spcBef>
              <a:spcAft>
                <a:spcPts val="0"/>
              </a:spcAft>
              <a:buNone/>
            </a:pPr>
            <a:r>
              <a:rPr lang="en"/>
              <a:t>We deeply appreciate your commitment to supporting education and are grateful for your support. We look forward to continuing this valuable association.</a:t>
            </a:r>
            <a:endParaRPr/>
          </a:p>
          <a:p>
            <a:pPr marL="0" lvl="0" indent="0" algn="l" rtl="0">
              <a:spcBef>
                <a:spcPts val="0"/>
              </a:spcBef>
              <a:spcAft>
                <a:spcPts val="0"/>
              </a:spcAft>
              <a:buNone/>
            </a:pPr>
            <a:endParaRPr/>
          </a:p>
          <a:p>
            <a:pPr marL="0" lvl="0" indent="0" algn="l" rtl="0">
              <a:spcBef>
                <a:spcPts val="0"/>
              </a:spcBef>
              <a:spcAft>
                <a:spcPts val="0"/>
              </a:spcAft>
              <a:buNone/>
            </a:pPr>
            <a:r>
              <a:rPr lang="en"/>
              <a:t>Warm regards,</a:t>
            </a:r>
            <a:endParaRPr/>
          </a:p>
          <a:p>
            <a:pPr marL="0" lvl="0" indent="0" algn="l" rtl="0">
              <a:spcBef>
                <a:spcPts val="0"/>
              </a:spcBef>
              <a:spcAft>
                <a:spcPts val="0"/>
              </a:spcAft>
              <a:buNone/>
            </a:pPr>
            <a:r>
              <a:rPr lang="en"/>
              <a:t>Dr. Kiran Kumar Ganta</a:t>
            </a:r>
            <a:endParaRPr/>
          </a:p>
          <a:p>
            <a:pPr marL="0" lvl="0" indent="0" algn="l" rtl="0">
              <a:spcBef>
                <a:spcPts val="0"/>
              </a:spcBef>
              <a:spcAft>
                <a:spcPts val="0"/>
              </a:spcAft>
              <a:buNone/>
            </a:pPr>
            <a:r>
              <a:rPr lang="en"/>
              <a:t>Associate Professor</a:t>
            </a:r>
            <a:endParaRPr/>
          </a:p>
          <a:p>
            <a:pPr marL="0" lvl="0" indent="0" algn="l" rtl="0">
              <a:spcBef>
                <a:spcPts val="0"/>
              </a:spcBef>
              <a:spcAft>
                <a:spcPts val="0"/>
              </a:spcAft>
              <a:buNone/>
            </a:pPr>
            <a:r>
              <a:rPr lang="en"/>
              <a:t>BVRIT</a:t>
            </a:r>
            <a:endParaRPr/>
          </a:p>
        </p:txBody>
      </p:sp>
      <p:pic>
        <p:nvPicPr>
          <p:cNvPr id="68" name="Google Shape;68;p15"/>
          <p:cNvPicPr preferRelativeResize="0"/>
          <p:nvPr/>
        </p:nvPicPr>
        <p:blipFill>
          <a:blip r:embed="rId3">
            <a:alphaModFix/>
          </a:blip>
          <a:stretch>
            <a:fillRect/>
          </a:stretch>
        </p:blipFill>
        <p:spPr>
          <a:xfrm>
            <a:off x="7580250" y="3887300"/>
            <a:ext cx="962975" cy="8639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body" idx="1"/>
          </p:nvPr>
        </p:nvSpPr>
        <p:spPr>
          <a:xfrm>
            <a:off x="311700" y="521250"/>
            <a:ext cx="8151900" cy="43143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Dear Sir / Madam,</a:t>
            </a:r>
            <a:endParaRPr/>
          </a:p>
          <a:p>
            <a:pPr marL="0" lvl="0" indent="0" algn="l" rtl="0">
              <a:spcBef>
                <a:spcPts val="0"/>
              </a:spcBef>
              <a:spcAft>
                <a:spcPts val="0"/>
              </a:spcAft>
              <a:buNone/>
            </a:pPr>
            <a:endParaRPr/>
          </a:p>
          <a:p>
            <a:pPr marL="0" lvl="0" indent="0" algn="l" rtl="0">
              <a:spcBef>
                <a:spcPts val="0"/>
              </a:spcBef>
              <a:spcAft>
                <a:spcPts val="0"/>
              </a:spcAft>
              <a:buNone/>
            </a:pPr>
            <a:r>
              <a:rPr lang="en"/>
              <a:t>On behalf of Vivekananda College of Engineering for Women (VCEW), we extend our sincere gratitude to PALS and the TVS Group for awarding merit scholarship worth Rs. 50,000/- for the following first-year students:</a:t>
            </a:r>
            <a:endParaRPr/>
          </a:p>
          <a:p>
            <a:pPr marL="0" lvl="0" indent="0" algn="l" rtl="0">
              <a:spcBef>
                <a:spcPts val="0"/>
              </a:spcBef>
              <a:spcAft>
                <a:spcPts val="0"/>
              </a:spcAft>
              <a:buNone/>
            </a:pPr>
            <a:endParaRPr/>
          </a:p>
          <a:p>
            <a:pPr marL="0" lvl="0" indent="0" algn="l" rtl="0">
              <a:spcBef>
                <a:spcPts val="0"/>
              </a:spcBef>
              <a:spcAft>
                <a:spcPts val="0"/>
              </a:spcAft>
              <a:buNone/>
            </a:pPr>
            <a:r>
              <a:rPr lang="en"/>
              <a:t>1.   Kanishka R - B.E.ECE </a:t>
            </a:r>
            <a:endParaRPr/>
          </a:p>
          <a:p>
            <a:pPr marL="0" lvl="0" indent="0" algn="l" rtl="0">
              <a:spcBef>
                <a:spcPts val="0"/>
              </a:spcBef>
              <a:spcAft>
                <a:spcPts val="0"/>
              </a:spcAft>
              <a:buNone/>
            </a:pPr>
            <a:r>
              <a:rPr lang="en"/>
              <a:t>2.   Dhivyadharshini G - B.Tech. AI &amp; DS</a:t>
            </a:r>
            <a:endParaRPr/>
          </a:p>
          <a:p>
            <a:pPr marL="0" lvl="0" indent="0" algn="l" rtl="0">
              <a:spcBef>
                <a:spcPts val="0"/>
              </a:spcBef>
              <a:spcAft>
                <a:spcPts val="0"/>
              </a:spcAft>
              <a:buNone/>
            </a:pPr>
            <a:endParaRPr/>
          </a:p>
          <a:p>
            <a:pPr marL="0" lvl="0" indent="0" algn="l" rtl="0">
              <a:spcBef>
                <a:spcPts val="0"/>
              </a:spcBef>
              <a:spcAft>
                <a:spcPts val="0"/>
              </a:spcAft>
              <a:buNone/>
            </a:pPr>
            <a:r>
              <a:rPr lang="en"/>
              <a:t>Thank you once again for your valuable support and for investing in the future of these talented young girls. We look forward to continuing this impactful partnership in the years to come.</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pic>
        <p:nvPicPr>
          <p:cNvPr id="74" name="Google Shape;74;p16"/>
          <p:cNvPicPr preferRelativeResize="0"/>
          <p:nvPr/>
        </p:nvPicPr>
        <p:blipFill>
          <a:blip r:embed="rId3">
            <a:alphaModFix/>
          </a:blip>
          <a:stretch>
            <a:fillRect/>
          </a:stretch>
        </p:blipFill>
        <p:spPr>
          <a:xfrm>
            <a:off x="7580250" y="3887300"/>
            <a:ext cx="962975" cy="8639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body" idx="1"/>
          </p:nvPr>
        </p:nvSpPr>
        <p:spPr>
          <a:xfrm>
            <a:off x="628500" y="1122158"/>
            <a:ext cx="7887000" cy="2899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350"/>
              <a:t>Dear PALS,</a:t>
            </a:r>
            <a:endParaRPr sz="1350"/>
          </a:p>
          <a:p>
            <a:pPr marL="0" lvl="0" indent="0" algn="l" rtl="0">
              <a:spcBef>
                <a:spcPts val="0"/>
              </a:spcBef>
              <a:spcAft>
                <a:spcPts val="0"/>
              </a:spcAft>
              <a:buNone/>
            </a:pPr>
            <a:r>
              <a:rPr lang="en" sz="1350"/>
              <a:t>Greetings from G. Narayanamma Institute of Technology and Science (GNITS), Hyderabad!</a:t>
            </a:r>
            <a:endParaRPr sz="1350"/>
          </a:p>
          <a:p>
            <a:pPr marL="0" lvl="0" indent="0" algn="l" rtl="0">
              <a:spcBef>
                <a:spcPts val="0"/>
              </a:spcBef>
              <a:spcAft>
                <a:spcPts val="0"/>
              </a:spcAft>
              <a:buNone/>
            </a:pPr>
            <a:r>
              <a:rPr lang="en" sz="1350"/>
              <a:t>On behalf of our management, faculty, and students, I extend our sincere gratitude to PALS IITM for connecting us with Laxmi Charities, C/o Sundaram Finance Limited, Chennai. We are delighted to share that 17 of our first-year B.Tech students have been awarded a scholarship of INR 50,000 each, a gesture that will go a long way in supporting their academic journey and aspirations.</a:t>
            </a:r>
            <a:endParaRPr sz="1350"/>
          </a:p>
          <a:p>
            <a:pPr marL="0" lvl="0" indent="0" algn="l" rtl="0">
              <a:spcBef>
                <a:spcPts val="0"/>
              </a:spcBef>
              <a:spcAft>
                <a:spcPts val="0"/>
              </a:spcAft>
              <a:buNone/>
            </a:pPr>
            <a:r>
              <a:rPr lang="en" sz="1350"/>
              <a:t>This opportunity would not have been possible without your thoughtful recommendation and the trust you placed in our institution. Your support has made a tangible impact on the lives of these deserving students, many of whom come from modest backgrounds and are now further motivated to pursue their education with renewed determination.</a:t>
            </a:r>
            <a:endParaRPr sz="1350"/>
          </a:p>
          <a:p>
            <a:pPr marL="0" lvl="0" indent="0" algn="l" rtl="0">
              <a:spcBef>
                <a:spcPts val="0"/>
              </a:spcBef>
              <a:spcAft>
                <a:spcPts val="0"/>
              </a:spcAft>
              <a:buNone/>
            </a:pPr>
            <a:r>
              <a:rPr lang="en" sz="1350"/>
              <a:t>We value our association with PALS IITM and look forward to many more meaningful collaborations in the future.</a:t>
            </a:r>
            <a:endParaRPr sz="1350"/>
          </a:p>
          <a:p>
            <a:pPr marL="0" lvl="0" indent="0" algn="l" rtl="0">
              <a:spcBef>
                <a:spcPts val="0"/>
              </a:spcBef>
              <a:spcAft>
                <a:spcPts val="0"/>
              </a:spcAft>
              <a:buNone/>
            </a:pPr>
            <a:r>
              <a:rPr lang="en" sz="1350"/>
              <a:t>Thank you once again for being the bridge that helped make this generous contribution a reality.</a:t>
            </a:r>
            <a:endParaRPr sz="1350"/>
          </a:p>
          <a:p>
            <a:pPr marL="0" lvl="0" indent="0" algn="l" rtl="0">
              <a:spcBef>
                <a:spcPts val="0"/>
              </a:spcBef>
              <a:spcAft>
                <a:spcPts val="0"/>
              </a:spcAft>
              <a:buNone/>
            </a:pPr>
            <a:r>
              <a:rPr lang="en" sz="1350"/>
              <a:t>Warm regards,</a:t>
            </a:r>
            <a:endParaRPr sz="1350"/>
          </a:p>
          <a:p>
            <a:pPr marL="0" lvl="0" indent="0" algn="l" rtl="0">
              <a:spcBef>
                <a:spcPts val="0"/>
              </a:spcBef>
              <a:spcAft>
                <a:spcPts val="0"/>
              </a:spcAft>
              <a:buNone/>
            </a:pPr>
            <a:r>
              <a:rPr lang="en" sz="1350"/>
              <a:t>Dr.Swapna Raghunath,</a:t>
            </a:r>
            <a:endParaRPr sz="1350"/>
          </a:p>
          <a:p>
            <a:pPr marL="0" lvl="0" indent="0" algn="l" rtl="0">
              <a:spcBef>
                <a:spcPts val="0"/>
              </a:spcBef>
              <a:spcAft>
                <a:spcPts val="0"/>
              </a:spcAft>
              <a:buNone/>
            </a:pPr>
            <a:r>
              <a:rPr lang="en" sz="1350"/>
              <a:t>EC Member,</a:t>
            </a:r>
            <a:endParaRPr sz="1350"/>
          </a:p>
          <a:p>
            <a:pPr marL="0" lvl="0" indent="0" algn="l" rtl="0">
              <a:spcBef>
                <a:spcPts val="0"/>
              </a:spcBef>
              <a:spcAft>
                <a:spcPts val="0"/>
              </a:spcAft>
              <a:buNone/>
            </a:pPr>
            <a:r>
              <a:rPr lang="en" sz="1350"/>
              <a:t>GNITS, Hyderabad</a:t>
            </a:r>
            <a:endParaRPr sz="1350"/>
          </a:p>
        </p:txBody>
      </p:sp>
      <p:pic>
        <p:nvPicPr>
          <p:cNvPr id="80" name="Google Shape;80;p17"/>
          <p:cNvPicPr preferRelativeResize="0"/>
          <p:nvPr/>
        </p:nvPicPr>
        <p:blipFill>
          <a:blip r:embed="rId3">
            <a:alphaModFix/>
          </a:blip>
          <a:stretch>
            <a:fillRect/>
          </a:stretch>
        </p:blipFill>
        <p:spPr>
          <a:xfrm>
            <a:off x="7580250" y="3887300"/>
            <a:ext cx="962975" cy="8639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body" idx="1"/>
          </p:nvPr>
        </p:nvSpPr>
        <p:spPr>
          <a:xfrm>
            <a:off x="311700" y="84224"/>
            <a:ext cx="8611500" cy="4815000"/>
          </a:xfrm>
          <a:prstGeom prst="rect">
            <a:avLst/>
          </a:prstGeom>
        </p:spPr>
        <p:txBody>
          <a:bodyPr spcFirstLastPara="1" wrap="square" lIns="91425" tIns="91425" rIns="91425" bIns="91425" anchor="ctr" anchorCtr="0">
            <a:normAutofit fontScale="92500" lnSpcReduction="10000"/>
          </a:bodyPr>
          <a:lstStyle/>
          <a:p>
            <a:pPr marL="0" lvl="0" indent="0" algn="l" rtl="0">
              <a:spcBef>
                <a:spcPts val="0"/>
              </a:spcBef>
              <a:spcAft>
                <a:spcPts val="0"/>
              </a:spcAft>
              <a:buNone/>
            </a:pPr>
            <a:r>
              <a:rPr lang="en" dirty="0"/>
              <a:t>Sir / Madam,</a:t>
            </a:r>
            <a:endParaRPr dirty="0"/>
          </a:p>
          <a:p>
            <a:pPr marL="0" lvl="0" indent="0" algn="l" rtl="0">
              <a:spcBef>
                <a:spcPts val="0"/>
              </a:spcBef>
              <a:spcAft>
                <a:spcPts val="0"/>
              </a:spcAft>
              <a:buNone/>
            </a:pPr>
            <a:r>
              <a:rPr lang="en" dirty="0"/>
              <a:t>On behalf of Velalar College of Engineering and Technology, I would like to extend our heartfelt gratitude to your generous support in providing scholarships to our students. Your commitment to education and student success has made a meaningful impact, allowing deserving students to pursue their academic dreams without financial burden.</a:t>
            </a:r>
            <a:endParaRPr dirty="0"/>
          </a:p>
          <a:p>
            <a:pPr marL="0" lvl="0" indent="0" algn="l" rtl="0">
              <a:spcBef>
                <a:spcPts val="0"/>
              </a:spcBef>
              <a:spcAft>
                <a:spcPts val="0"/>
              </a:spcAft>
              <a:buNone/>
            </a:pPr>
            <a:r>
              <a:rPr lang="en" dirty="0"/>
              <a:t>Your generosity not only provides financial assistance but also serves as an inspiration for students to strive for excellence and give back to the community in the future. We deeply appreciate your dedication to education and your belief in our students’ potential.</a:t>
            </a:r>
            <a:endParaRPr dirty="0"/>
          </a:p>
          <a:p>
            <a:pPr marL="0" lvl="0" indent="0" algn="l" rtl="0">
              <a:spcBef>
                <a:spcPts val="0"/>
              </a:spcBef>
              <a:spcAft>
                <a:spcPts val="0"/>
              </a:spcAft>
              <a:buNone/>
            </a:pPr>
            <a:r>
              <a:rPr lang="en" dirty="0"/>
              <a:t>Thank you once again  PALS &amp; Laxmi charities.</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With regards,</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Dr. M. Jayaraman, ME, PhD, FIE,</a:t>
            </a:r>
            <a:endParaRPr dirty="0"/>
          </a:p>
          <a:p>
            <a:pPr marL="0" lvl="0" indent="0" algn="l" rtl="0">
              <a:spcBef>
                <a:spcPts val="0"/>
              </a:spcBef>
              <a:spcAft>
                <a:spcPts val="0"/>
              </a:spcAft>
              <a:buNone/>
            </a:pPr>
            <a:r>
              <a:rPr lang="en" dirty="0"/>
              <a:t>Principal,</a:t>
            </a:r>
            <a:endParaRPr dirty="0"/>
          </a:p>
          <a:p>
            <a:pPr marL="0" lvl="0" indent="0" algn="l" rtl="0">
              <a:spcBef>
                <a:spcPts val="0"/>
              </a:spcBef>
              <a:spcAft>
                <a:spcPts val="0"/>
              </a:spcAft>
              <a:buNone/>
            </a:pPr>
            <a:r>
              <a:rPr lang="en" dirty="0"/>
              <a:t>Velalar College of Engineering and Technology,</a:t>
            </a:r>
            <a:endParaRPr dirty="0"/>
          </a:p>
          <a:p>
            <a:pPr marL="0" lvl="0" indent="0" algn="l" rtl="0">
              <a:spcBef>
                <a:spcPts val="0"/>
              </a:spcBef>
              <a:spcAft>
                <a:spcPts val="0"/>
              </a:spcAft>
              <a:buNone/>
            </a:pPr>
            <a:r>
              <a:rPr lang="en" dirty="0"/>
              <a:t>Thindal Post</a:t>
            </a:r>
            <a:endParaRPr dirty="0"/>
          </a:p>
          <a:p>
            <a:pPr marL="0" lvl="0" indent="0" algn="l" rtl="0">
              <a:spcBef>
                <a:spcPts val="0"/>
              </a:spcBef>
              <a:spcAft>
                <a:spcPts val="0"/>
              </a:spcAft>
              <a:buNone/>
            </a:pPr>
            <a:r>
              <a:rPr lang="en" dirty="0"/>
              <a:t>Erode - 638 012.</a:t>
            </a:r>
            <a:endParaRPr dirty="0"/>
          </a:p>
        </p:txBody>
      </p:sp>
      <p:pic>
        <p:nvPicPr>
          <p:cNvPr id="86" name="Google Shape;86;p18"/>
          <p:cNvPicPr preferRelativeResize="0"/>
          <p:nvPr/>
        </p:nvPicPr>
        <p:blipFill>
          <a:blip r:embed="rId3">
            <a:alphaModFix/>
          </a:blip>
          <a:stretch>
            <a:fillRect/>
          </a:stretch>
        </p:blipFill>
        <p:spPr>
          <a:xfrm>
            <a:off x="7580250" y="3887300"/>
            <a:ext cx="962975" cy="8639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body" idx="1"/>
          </p:nvPr>
        </p:nvSpPr>
        <p:spPr>
          <a:xfrm>
            <a:off x="311700" y="547750"/>
            <a:ext cx="8390400" cy="4287900"/>
          </a:xfrm>
          <a:prstGeom prst="rect">
            <a:avLst/>
          </a:prstGeom>
        </p:spPr>
        <p:txBody>
          <a:bodyPr spcFirstLastPara="1" wrap="square" lIns="91425" tIns="91425" rIns="91425" bIns="91425" anchor="ctr" anchorCtr="0">
            <a:normAutofit fontScale="85000" lnSpcReduction="20000"/>
          </a:bodyPr>
          <a:lstStyle/>
          <a:p>
            <a:pPr marL="0" lvl="0" indent="0" algn="l" rtl="0">
              <a:spcBef>
                <a:spcPts val="0"/>
              </a:spcBef>
              <a:spcAft>
                <a:spcPts val="0"/>
              </a:spcAft>
              <a:buNone/>
            </a:pPr>
            <a:r>
              <a:rPr lang="en"/>
              <a:t>Respected Sir/Madam,</a:t>
            </a:r>
            <a:endParaRPr/>
          </a:p>
          <a:p>
            <a:pPr marL="0" lvl="0" indent="0" algn="l" rtl="0">
              <a:spcBef>
                <a:spcPts val="0"/>
              </a:spcBef>
              <a:spcAft>
                <a:spcPts val="0"/>
              </a:spcAft>
              <a:buNone/>
            </a:pPr>
            <a:endParaRPr/>
          </a:p>
          <a:p>
            <a:pPr marL="0" lvl="0" indent="0" algn="l" rtl="0">
              <a:spcBef>
                <a:spcPts val="0"/>
              </a:spcBef>
              <a:spcAft>
                <a:spcPts val="0"/>
              </a:spcAft>
              <a:buNone/>
            </a:pPr>
            <a:r>
              <a:rPr lang="en"/>
              <a:t>I am pleased to inform you that 14 out of 15 students (15th student waiting) from KMEA Engineering College have been awarded the prestigious TVS Scholarship  and the scholarship recipients have individually received an amount of Rs 50,000/-.</a:t>
            </a:r>
            <a:endParaRPr/>
          </a:p>
          <a:p>
            <a:pPr marL="0" lvl="0" indent="0" algn="l" rtl="0">
              <a:spcBef>
                <a:spcPts val="0"/>
              </a:spcBef>
              <a:spcAft>
                <a:spcPts val="0"/>
              </a:spcAft>
              <a:buNone/>
            </a:pPr>
            <a:endParaRPr/>
          </a:p>
          <a:p>
            <a:pPr marL="0" lvl="0" indent="0" algn="l" rtl="0">
              <a:spcBef>
                <a:spcPts val="0"/>
              </a:spcBef>
              <a:spcAft>
                <a:spcPts val="0"/>
              </a:spcAft>
              <a:buNone/>
            </a:pPr>
            <a:r>
              <a:rPr lang="en"/>
              <a:t>This generous scholarship will significantly contribute to their educational pursuits and will further inspire the students to continue their hard work and dedication. We would like to extend our sincere gratitude to PALS and the TVS Group for their support .</a:t>
            </a:r>
            <a:endParaRPr/>
          </a:p>
          <a:p>
            <a:pPr marL="0" lvl="0" indent="0" algn="l" rtl="0">
              <a:spcBef>
                <a:spcPts val="0"/>
              </a:spcBef>
              <a:spcAft>
                <a:spcPts val="0"/>
              </a:spcAft>
              <a:buNone/>
            </a:pPr>
            <a:endParaRPr/>
          </a:p>
          <a:p>
            <a:pPr marL="0" lvl="0" indent="0" algn="l" rtl="0">
              <a:spcBef>
                <a:spcPts val="0"/>
              </a:spcBef>
              <a:spcAft>
                <a:spcPts val="0"/>
              </a:spcAft>
              <a:buNone/>
            </a:pPr>
            <a:r>
              <a:rPr lang="en"/>
              <a:t>Thank you for your continued partnership and support.</a:t>
            </a:r>
            <a:endParaRPr/>
          </a:p>
          <a:p>
            <a:pPr marL="0" lvl="0" indent="0" algn="l" rtl="0">
              <a:spcBef>
                <a:spcPts val="0"/>
              </a:spcBef>
              <a:spcAft>
                <a:spcPts val="0"/>
              </a:spcAft>
              <a:buNone/>
            </a:pPr>
            <a:endParaRPr/>
          </a:p>
          <a:p>
            <a:pPr marL="0" lvl="0" indent="0" algn="l" rtl="0">
              <a:spcBef>
                <a:spcPts val="0"/>
              </a:spcBef>
              <a:spcAft>
                <a:spcPts val="0"/>
              </a:spcAft>
              <a:buNone/>
            </a:pPr>
            <a:r>
              <a:rPr lang="en"/>
              <a:t>Sincerely,</a:t>
            </a:r>
            <a:endParaRPr/>
          </a:p>
          <a:p>
            <a:pPr marL="0" lvl="0" indent="0" algn="l" rtl="0">
              <a:spcBef>
                <a:spcPts val="0"/>
              </a:spcBef>
              <a:spcAft>
                <a:spcPts val="0"/>
              </a:spcAft>
              <a:buNone/>
            </a:pPr>
            <a:endParaRPr/>
          </a:p>
          <a:p>
            <a:pPr marL="0" lvl="0" indent="0" algn="l" rtl="0">
              <a:spcBef>
                <a:spcPts val="0"/>
              </a:spcBef>
              <a:spcAft>
                <a:spcPts val="0"/>
              </a:spcAft>
              <a:buNone/>
            </a:pPr>
            <a:r>
              <a:rPr lang="en"/>
              <a:t>Dr. Leera Raju (EC member PALS)</a:t>
            </a:r>
            <a:endParaRPr/>
          </a:p>
          <a:p>
            <a:pPr marL="0" lvl="0" indent="0" algn="l" rtl="0">
              <a:spcBef>
                <a:spcPts val="0"/>
              </a:spcBef>
              <a:spcAft>
                <a:spcPts val="0"/>
              </a:spcAft>
              <a:buNone/>
            </a:pPr>
            <a:endParaRPr/>
          </a:p>
          <a:p>
            <a:pPr marL="0" lvl="0" indent="0" algn="l" rtl="0">
              <a:spcBef>
                <a:spcPts val="0"/>
              </a:spcBef>
              <a:spcAft>
                <a:spcPts val="0"/>
              </a:spcAft>
              <a:buNone/>
            </a:pPr>
            <a:r>
              <a:rPr lang="en"/>
              <a:t>Head of the Department (HoD)</a:t>
            </a:r>
            <a:endParaRPr/>
          </a:p>
          <a:p>
            <a:pPr marL="0" lvl="0" indent="0" algn="l" rtl="0">
              <a:spcBef>
                <a:spcPts val="0"/>
              </a:spcBef>
              <a:spcAft>
                <a:spcPts val="0"/>
              </a:spcAft>
              <a:buNone/>
            </a:pPr>
            <a:r>
              <a:rPr lang="en"/>
              <a:t>Department of Mechanical Engineering</a:t>
            </a:r>
            <a:endParaRPr/>
          </a:p>
          <a:p>
            <a:pPr marL="0" lvl="0" indent="0" algn="l" rtl="0">
              <a:spcBef>
                <a:spcPts val="0"/>
              </a:spcBef>
              <a:spcAft>
                <a:spcPts val="0"/>
              </a:spcAft>
              <a:buNone/>
            </a:pPr>
            <a:r>
              <a:rPr lang="en"/>
              <a:t>KMEA Engineering College,</a:t>
            </a:r>
            <a:endParaRPr/>
          </a:p>
          <a:p>
            <a:pPr marL="0" lvl="0" indent="0" algn="l" rtl="0">
              <a:spcBef>
                <a:spcPts val="0"/>
              </a:spcBef>
              <a:spcAft>
                <a:spcPts val="0"/>
              </a:spcAft>
              <a:buNone/>
            </a:pPr>
            <a:r>
              <a:rPr lang="en"/>
              <a:t>Kuzhivelipady, Edathala P.O., Cochin, Kerala-</a:t>
            </a:r>
            <a:endParaRPr/>
          </a:p>
        </p:txBody>
      </p:sp>
      <p:pic>
        <p:nvPicPr>
          <p:cNvPr id="92" name="Google Shape;92;p19"/>
          <p:cNvPicPr preferRelativeResize="0"/>
          <p:nvPr/>
        </p:nvPicPr>
        <p:blipFill>
          <a:blip r:embed="rId3">
            <a:alphaModFix/>
          </a:blip>
          <a:stretch>
            <a:fillRect/>
          </a:stretch>
        </p:blipFill>
        <p:spPr>
          <a:xfrm>
            <a:off x="7580250" y="3887300"/>
            <a:ext cx="962975" cy="8639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0">
          <a:extLst>
            <a:ext uri="{FF2B5EF4-FFF2-40B4-BE49-F238E27FC236}">
              <a16:creationId xmlns:a16="http://schemas.microsoft.com/office/drawing/2014/main" id="{ED504957-DF22-E37E-3FD6-1FFF2E2B07C9}"/>
            </a:ext>
          </a:extLst>
        </p:cNvPr>
        <p:cNvGrpSpPr/>
        <p:nvPr/>
      </p:nvGrpSpPr>
      <p:grpSpPr>
        <a:xfrm>
          <a:off x="0" y="0"/>
          <a:ext cx="0" cy="0"/>
          <a:chOff x="0" y="0"/>
          <a:chExt cx="0" cy="0"/>
        </a:xfrm>
      </p:grpSpPr>
      <p:pic>
        <p:nvPicPr>
          <p:cNvPr id="92" name="Google Shape;92;p19">
            <a:extLst>
              <a:ext uri="{FF2B5EF4-FFF2-40B4-BE49-F238E27FC236}">
                <a16:creationId xmlns:a16="http://schemas.microsoft.com/office/drawing/2014/main" id="{1CF86EF8-B59B-D5F9-80A2-AC0A4872FF1C}"/>
              </a:ext>
            </a:extLst>
          </p:cNvPr>
          <p:cNvPicPr preferRelativeResize="0"/>
          <p:nvPr/>
        </p:nvPicPr>
        <p:blipFill>
          <a:blip r:embed="rId3">
            <a:alphaModFix/>
          </a:blip>
          <a:stretch>
            <a:fillRect/>
          </a:stretch>
        </p:blipFill>
        <p:spPr>
          <a:xfrm>
            <a:off x="7580250" y="3887300"/>
            <a:ext cx="962975" cy="863975"/>
          </a:xfrm>
          <a:prstGeom prst="rect">
            <a:avLst/>
          </a:prstGeom>
          <a:noFill/>
          <a:ln>
            <a:noFill/>
          </a:ln>
        </p:spPr>
      </p:pic>
      <p:sp>
        <p:nvSpPr>
          <p:cNvPr id="3" name="Text Placeholder 2">
            <a:extLst>
              <a:ext uri="{FF2B5EF4-FFF2-40B4-BE49-F238E27FC236}">
                <a16:creationId xmlns:a16="http://schemas.microsoft.com/office/drawing/2014/main" id="{AFC3553B-E973-37CB-102E-1AEF4256E33C}"/>
              </a:ext>
            </a:extLst>
          </p:cNvPr>
          <p:cNvSpPr>
            <a:spLocks noGrp="1"/>
          </p:cNvSpPr>
          <p:nvPr>
            <p:ph type="body" idx="1"/>
          </p:nvPr>
        </p:nvSpPr>
        <p:spPr>
          <a:xfrm>
            <a:off x="215447" y="1966650"/>
            <a:ext cx="5998800" cy="605100"/>
          </a:xfrm>
        </p:spPr>
        <p:txBody>
          <a:bodyPr>
            <a:noAutofit/>
          </a:bodyPr>
          <a:lstStyle/>
          <a:p>
            <a:pPr marL="0" marR="0">
              <a:lnSpc>
                <a:spcPct val="115000"/>
              </a:lnSpc>
              <a:spcAft>
                <a:spcPts val="800"/>
              </a:spcAft>
              <a:buNone/>
            </a:pPr>
            <a:r>
              <a:rPr lang="en-US" sz="1400" kern="100">
                <a:effectLst/>
                <a:latin typeface="Arial" panose="020B0604020202020204" pitchFamily="34" charset="0"/>
                <a:ea typeface="Aptos" panose="020B0004020202020204" pitchFamily="34" charset="0"/>
                <a:cs typeface="Arial" panose="020B0604020202020204" pitchFamily="34" charset="0"/>
              </a:rPr>
              <a:t>Dear Sir,</a:t>
            </a:r>
          </a:p>
          <a:p>
            <a:pPr marL="0" marR="0">
              <a:lnSpc>
                <a:spcPct val="115000"/>
              </a:lnSpc>
              <a:spcAft>
                <a:spcPts val="800"/>
              </a:spcAft>
              <a:buNone/>
            </a:pPr>
            <a:r>
              <a:rPr lang="en-US" sz="1400" kern="100">
                <a:effectLst/>
                <a:latin typeface="Arial" panose="020B0604020202020204" pitchFamily="34" charset="0"/>
                <a:ea typeface="Aptos" panose="020B0004020202020204" pitchFamily="34" charset="0"/>
                <a:cs typeface="Arial" panose="020B0604020202020204" pitchFamily="34" charset="0"/>
              </a:rPr>
              <a:t>The 20 students who met the eligibility criteria were selected and  17 students received a credit of ₹50,000 on 21.03.25. We sincerely appreciate the opportunity provided by the Lakhmi Charity Organization and are grateful for the smooth processing of the support. Thank you once again.</a:t>
            </a:r>
          </a:p>
          <a:p>
            <a:pPr marL="0" marR="0">
              <a:lnSpc>
                <a:spcPct val="115000"/>
              </a:lnSpc>
              <a:spcAft>
                <a:spcPts val="800"/>
              </a:spcAft>
              <a:buNone/>
            </a:pPr>
            <a:br>
              <a:rPr lang="en-US" sz="1400" kern="100">
                <a:effectLst/>
                <a:latin typeface="Arial" panose="020B0604020202020204" pitchFamily="34" charset="0"/>
                <a:ea typeface="Aptos" panose="020B0004020202020204" pitchFamily="34" charset="0"/>
                <a:cs typeface="Arial" panose="020B0604020202020204" pitchFamily="34" charset="0"/>
              </a:rPr>
            </a:br>
            <a:r>
              <a:rPr lang="en-US" sz="1400" b="1" kern="100">
                <a:effectLst/>
                <a:latin typeface="Arial" panose="020B0604020202020204" pitchFamily="34" charset="0"/>
                <a:ea typeface="Aptos" panose="020B0004020202020204" pitchFamily="34" charset="0"/>
                <a:cs typeface="Arial" panose="020B0604020202020204" pitchFamily="34" charset="0"/>
              </a:rPr>
              <a:t>Thanks &amp; Regards</a:t>
            </a:r>
            <a:endParaRPr lang="en-US" sz="1400" kern="100">
              <a:effectLst/>
              <a:latin typeface="Arial" panose="020B0604020202020204" pitchFamily="34" charset="0"/>
              <a:ea typeface="Aptos" panose="020B0004020202020204" pitchFamily="34" charset="0"/>
              <a:cs typeface="Arial" panose="020B0604020202020204" pitchFamily="34" charset="0"/>
            </a:endParaRPr>
          </a:p>
          <a:p>
            <a:pPr marL="0" marR="0">
              <a:lnSpc>
                <a:spcPct val="115000"/>
              </a:lnSpc>
              <a:spcAft>
                <a:spcPts val="800"/>
              </a:spcAft>
              <a:buNone/>
            </a:pPr>
            <a:r>
              <a:rPr lang="en-US" sz="1400" kern="100">
                <a:effectLst/>
                <a:latin typeface="Arial" panose="020B0604020202020204" pitchFamily="34" charset="0"/>
                <a:ea typeface="Aptos" panose="020B0004020202020204" pitchFamily="34" charset="0"/>
                <a:cs typeface="Arial" panose="020B0604020202020204" pitchFamily="34" charset="0"/>
              </a:rPr>
              <a:t> </a:t>
            </a:r>
          </a:p>
          <a:p>
            <a:pPr marL="0" marR="0">
              <a:lnSpc>
                <a:spcPct val="115000"/>
              </a:lnSpc>
              <a:spcAft>
                <a:spcPts val="800"/>
              </a:spcAft>
              <a:buNone/>
            </a:pPr>
            <a:r>
              <a:rPr lang="en-US" sz="1400" b="1" kern="100">
                <a:effectLst/>
                <a:latin typeface="Arial" panose="020B0604020202020204" pitchFamily="34" charset="0"/>
                <a:ea typeface="Aptos" panose="020B0004020202020204" pitchFamily="34" charset="0"/>
                <a:cs typeface="Arial" panose="020B0604020202020204" pitchFamily="34" charset="0"/>
              </a:rPr>
              <a:t>Ms. M. M. Shalini, M. Sc., M.Phil., PGDCA.,SET(PhD)</a:t>
            </a:r>
            <a:endParaRPr lang="en-US" sz="1400" kern="100">
              <a:effectLst/>
              <a:latin typeface="Arial" panose="020B0604020202020204" pitchFamily="34" charset="0"/>
              <a:ea typeface="Aptos" panose="020B0004020202020204" pitchFamily="34" charset="0"/>
              <a:cs typeface="Arial" panose="020B0604020202020204" pitchFamily="34" charset="0"/>
            </a:endParaRPr>
          </a:p>
          <a:p>
            <a:pPr marL="0" marR="0">
              <a:lnSpc>
                <a:spcPct val="115000"/>
              </a:lnSpc>
              <a:spcAft>
                <a:spcPts val="800"/>
              </a:spcAft>
              <a:buNone/>
            </a:pPr>
            <a:r>
              <a:rPr lang="en-US" sz="1400" b="1" kern="100">
                <a:effectLst/>
                <a:latin typeface="Arial" panose="020B0604020202020204" pitchFamily="34" charset="0"/>
                <a:ea typeface="Aptos" panose="020B0004020202020204" pitchFamily="34" charset="0"/>
                <a:cs typeface="Arial" panose="020B0604020202020204" pitchFamily="34" charset="0"/>
              </a:rPr>
              <a:t>Assistant Professor(Sl. Gr)</a:t>
            </a:r>
            <a:endParaRPr lang="en-US" sz="1400" kern="100">
              <a:effectLst/>
              <a:latin typeface="Arial" panose="020B0604020202020204" pitchFamily="34" charset="0"/>
              <a:ea typeface="Aptos" panose="020B0004020202020204" pitchFamily="34" charset="0"/>
              <a:cs typeface="Arial" panose="020B0604020202020204" pitchFamily="34" charset="0"/>
            </a:endParaRPr>
          </a:p>
          <a:p>
            <a:pPr marL="0" marR="0">
              <a:lnSpc>
                <a:spcPct val="115000"/>
              </a:lnSpc>
              <a:spcAft>
                <a:spcPts val="800"/>
              </a:spcAft>
              <a:buNone/>
            </a:pPr>
            <a:r>
              <a:rPr lang="en-US" sz="1400" b="1" kern="100">
                <a:effectLst/>
                <a:latin typeface="Arial" panose="020B0604020202020204" pitchFamily="34" charset="0"/>
                <a:ea typeface="Aptos" panose="020B0004020202020204" pitchFamily="34" charset="0"/>
                <a:cs typeface="Arial" panose="020B0604020202020204" pitchFamily="34" charset="0"/>
              </a:rPr>
              <a:t>Department of Mathematics</a:t>
            </a:r>
            <a:endParaRPr lang="en-US" sz="1400" kern="100">
              <a:effectLst/>
              <a:latin typeface="Arial" panose="020B0604020202020204" pitchFamily="34" charset="0"/>
              <a:ea typeface="Aptos" panose="020B0004020202020204" pitchFamily="34" charset="0"/>
              <a:cs typeface="Arial" panose="020B0604020202020204" pitchFamily="34" charset="0"/>
            </a:endParaRPr>
          </a:p>
          <a:p>
            <a:pPr marL="0" marR="0">
              <a:lnSpc>
                <a:spcPct val="115000"/>
              </a:lnSpc>
              <a:spcAft>
                <a:spcPts val="800"/>
              </a:spcAft>
              <a:buNone/>
            </a:pPr>
            <a:r>
              <a:rPr lang="en-US" sz="1400" b="1" kern="100">
                <a:effectLst/>
                <a:latin typeface="Arial" panose="020B0604020202020204" pitchFamily="34" charset="0"/>
                <a:ea typeface="Aptos" panose="020B0004020202020204" pitchFamily="34" charset="0"/>
                <a:cs typeface="Arial" panose="020B0604020202020204" pitchFamily="34" charset="0"/>
              </a:rPr>
              <a:t>Sri Eshwar College of Engineering</a:t>
            </a:r>
            <a:endParaRPr lang="en-US" sz="1400" kern="100">
              <a:effectLst/>
              <a:latin typeface="Arial" panose="020B0604020202020204" pitchFamily="34" charset="0"/>
              <a:ea typeface="Aptos" panose="020B0004020202020204" pitchFamily="34" charset="0"/>
              <a:cs typeface="Arial" panose="020B0604020202020204" pitchFamily="34" charset="0"/>
            </a:endParaRPr>
          </a:p>
          <a:p>
            <a:pPr marL="0" marR="0">
              <a:lnSpc>
                <a:spcPct val="115000"/>
              </a:lnSpc>
              <a:spcAft>
                <a:spcPts val="800"/>
              </a:spcAft>
            </a:pPr>
            <a:r>
              <a:rPr lang="en-US" sz="1400" b="1" kern="100">
                <a:effectLst/>
                <a:latin typeface="Arial" panose="020B0604020202020204" pitchFamily="34" charset="0"/>
                <a:ea typeface="Aptos" panose="020B0004020202020204" pitchFamily="34" charset="0"/>
                <a:cs typeface="Arial" panose="020B0604020202020204" pitchFamily="34" charset="0"/>
              </a:rPr>
              <a:t>Coimbatore</a:t>
            </a:r>
            <a:endParaRPr lang="en-US" sz="1400" kern="100">
              <a:effectLst/>
              <a:latin typeface="Arial" panose="020B06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178511420"/>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1185</Words>
  <Application>Microsoft Office PowerPoint</Application>
  <PresentationFormat>On-screen Show (16:9)</PresentationFormat>
  <Paragraphs>105</Paragraphs>
  <Slides>14</Slides>
  <Notes>14</Notes>
  <HiddenSlides>0</HiddenSlides>
  <MMClips>0</MMClips>
  <ScaleCrop>false</ScaleCrop>
  <HeadingPairs>
    <vt:vector size="8" baseType="variant">
      <vt:variant>
        <vt:lpstr>Fonts Used</vt:lpstr>
      </vt:variant>
      <vt:variant>
        <vt:i4>1</vt:i4>
      </vt:variant>
      <vt:variant>
        <vt:lpstr>Theme</vt:lpstr>
      </vt:variant>
      <vt:variant>
        <vt:i4>1</vt:i4>
      </vt:variant>
      <vt:variant>
        <vt:lpstr>Embedded OLE Servers</vt:lpstr>
      </vt:variant>
      <vt:variant>
        <vt:i4>1</vt:i4>
      </vt:variant>
      <vt:variant>
        <vt:lpstr>Slide Titles</vt:lpstr>
      </vt:variant>
      <vt:variant>
        <vt:i4>14</vt:i4>
      </vt:variant>
    </vt:vector>
  </HeadingPairs>
  <TitlesOfParts>
    <vt:vector size="17" baseType="lpstr">
      <vt:lpstr>Arial</vt:lpstr>
      <vt:lpstr>Simple Light</vt:lpstr>
      <vt:lpstr>Acrobat Document</vt:lpstr>
      <vt:lpstr>Laxmi Charities  Merit-cum-means scholarship</vt:lpstr>
      <vt:lpstr>Dear Ms Shyamala/Mr Lakshmi Narayanan,  Thanks to Trustees and you for your generous financial support to meritorious but economically weaker section of students, to pursue their dream to excel in education.     PALS Governing Board, Chairman &amp; Co-Chair</vt:lpstr>
      <vt:lpstr>Respected Madam,   Greetings from Sona College of Technology!!  We are extremely delighted to know that 13 students from our college have been selected based on the guidelines for eligibility and awarded the scholarship of financial assistance.   It is really a big support for all these 13 students to pursue their engineering education and achieve their goals. We are so grateful to your organization for connecting with our college and giving this wonderful opportunity to our students, getting the scholarship to better their performance.   Thanking You Once again.  With Regards,  Dr.B.Saravanan,  Director/Placements,  Sona College of Technology,  Salem.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Student testimonials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Chandrasekaran Coimbatore Natesan</cp:lastModifiedBy>
  <cp:revision>1</cp:revision>
  <dcterms:modified xsi:type="dcterms:W3CDTF">2025-05-15T15:24:19Z</dcterms:modified>
</cp:coreProperties>
</file>