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961776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6961776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6961776c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6961776c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961776c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961776c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961776c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961776c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6961776c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6961776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961776c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961776c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6961776c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6961776c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6961776c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6961776c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a4a9fd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a4a9fd7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6961776c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6961776c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Classification using CNN</a:t>
            </a:r>
            <a:endParaRPr/>
          </a:p>
        </p:txBody>
      </p:sp>
      <p:sp>
        <p:nvSpPr>
          <p:cNvPr id="135" name="Google Shape;135;p13"/>
          <p:cNvSpPr txBox="1"/>
          <p:nvPr>
            <p:ph idx="1" type="subTitle"/>
          </p:nvPr>
        </p:nvSpPr>
        <p:spPr>
          <a:xfrm>
            <a:off x="5083950" y="3924925"/>
            <a:ext cx="3470700" cy="110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Internal Guide: Ms Neha Jhunjhunwala</a:t>
            </a:r>
            <a:endParaRPr/>
          </a:p>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a:t>Madhan(18311A05L9)</a:t>
            </a:r>
            <a:endParaRPr/>
          </a:p>
          <a:p>
            <a:pPr indent="0" lvl="0" marL="0" rtl="0" algn="l">
              <a:spcBef>
                <a:spcPts val="0"/>
              </a:spcBef>
              <a:spcAft>
                <a:spcPts val="0"/>
              </a:spcAft>
              <a:buNone/>
            </a:pPr>
            <a:r>
              <a:rPr lang="en"/>
              <a:t>Shashank(18311A05Q0)</a:t>
            </a:r>
            <a:endParaRPr/>
          </a:p>
          <a:p>
            <a:pPr indent="0" lvl="0" marL="0" rtl="0" algn="l">
              <a:spcBef>
                <a:spcPts val="0"/>
              </a:spcBef>
              <a:spcAft>
                <a:spcPts val="0"/>
              </a:spcAft>
              <a:buNone/>
            </a:pPr>
            <a:r>
              <a:rPr lang="en"/>
              <a:t>Karthik</a:t>
            </a:r>
            <a:r>
              <a:rPr lang="en"/>
              <a:t>(19315A0519)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CIFAR-10 dataset contains 60,000 32x32 color images in 10 different classes. The 10 different classes represent airplanes, cars, birds, cats, deer, dogs, frogs, horses, ships, and trucks. There are 6,000 images of each class.</a:t>
            </a:r>
            <a:endParaRPr sz="1900"/>
          </a:p>
          <a:p>
            <a:pPr indent="0" lvl="0" marL="0" rtl="0" algn="l">
              <a:spcBef>
                <a:spcPts val="1200"/>
              </a:spcBef>
              <a:spcAft>
                <a:spcPts val="12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1903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Thank You</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Problem Statement</a:t>
            </a:r>
            <a:endParaRPr sz="27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This project aims to create a Deep Learning model that classifies images across ten classes.</a:t>
            </a:r>
            <a:endParaRPr sz="1900"/>
          </a:p>
          <a:p>
            <a:pPr indent="0" lvl="0" marL="0" rtl="0" algn="l">
              <a:spcBef>
                <a:spcPts val="1200"/>
              </a:spcBef>
              <a:spcAft>
                <a:spcPts val="1200"/>
              </a:spcAft>
              <a:buNone/>
            </a:pPr>
            <a:r>
              <a:rPr lang="en" sz="1900"/>
              <a:t>Deployment of this model is also taken care of using web frameworks like flask</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Abstract</a:t>
            </a:r>
            <a:endParaRPr sz="27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Image classification is the ability to take an image and then </a:t>
            </a:r>
            <a:r>
              <a:rPr lang="en" sz="1900"/>
              <a:t>successfully</a:t>
            </a:r>
            <a:r>
              <a:rPr lang="en" sz="1900"/>
              <a:t> classify it into one of a given set of classes</a:t>
            </a:r>
            <a:endParaRPr sz="1900"/>
          </a:p>
          <a:p>
            <a:pPr indent="0" lvl="0" marL="0" rtl="0" algn="l">
              <a:spcBef>
                <a:spcPts val="1200"/>
              </a:spcBef>
              <a:spcAft>
                <a:spcPts val="0"/>
              </a:spcAft>
              <a:buNone/>
            </a:pPr>
            <a:r>
              <a:rPr lang="en" sz="1900"/>
              <a:t>The goal of our work will be to create a model that will be able to identify and classify images accurately.</a:t>
            </a:r>
            <a:endParaRPr sz="1900"/>
          </a:p>
          <a:p>
            <a:pPr indent="0" lvl="0" marL="0" rtl="0" algn="l">
              <a:spcBef>
                <a:spcPts val="120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7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This project utilizes Convolutional Neural Networks in order to successfully train a model.</a:t>
            </a:r>
            <a:endParaRPr sz="1900"/>
          </a:p>
          <a:p>
            <a:pPr indent="0" lvl="0" marL="0" rtl="0" algn="l">
              <a:spcBef>
                <a:spcPts val="1200"/>
              </a:spcBef>
              <a:spcAft>
                <a:spcPts val="0"/>
              </a:spcAft>
              <a:buNone/>
            </a:pPr>
            <a:r>
              <a:rPr lang="en" sz="1900"/>
              <a:t>The dataset we intend to use is the Cifar 10 dataset.</a:t>
            </a:r>
            <a:endParaRPr sz="1900"/>
          </a:p>
          <a:p>
            <a:pPr indent="0" lvl="0" marL="0" rtl="0" algn="l">
              <a:spcBef>
                <a:spcPts val="1200"/>
              </a:spcBef>
              <a:spcAft>
                <a:spcPts val="0"/>
              </a:spcAft>
              <a:buNone/>
            </a:pPr>
            <a:r>
              <a:rPr lang="en" sz="1900"/>
              <a:t>Deployment is taken care of using Flask and Django</a:t>
            </a:r>
            <a:endParaRPr sz="1900"/>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Software Requirements</a:t>
            </a:r>
            <a:endParaRPr sz="27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Operating System: Windows 8 or higher</a:t>
            </a:r>
            <a:endParaRPr sz="1900"/>
          </a:p>
          <a:p>
            <a:pPr indent="0" lvl="0" marL="0" rtl="0" algn="l">
              <a:spcBef>
                <a:spcPts val="1200"/>
              </a:spcBef>
              <a:spcAft>
                <a:spcPts val="0"/>
              </a:spcAft>
              <a:buNone/>
            </a:pPr>
            <a:r>
              <a:rPr lang="en" sz="1900"/>
              <a:t>Tools or Software: Python, Tensorflow, Keras, cifar 10 Dataset, Flask web framework, Django, Jupyter Notebook or any other code editor.</a:t>
            </a:r>
            <a:endParaRPr sz="1900"/>
          </a:p>
          <a:p>
            <a:pPr indent="0" lvl="0" marL="0" rtl="0" algn="l">
              <a:spcBef>
                <a:spcPts val="12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Hardware Requirements</a:t>
            </a:r>
            <a:endParaRPr sz="27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Processor: Intel i3 or higher</a:t>
            </a:r>
            <a:endParaRPr sz="1900"/>
          </a:p>
          <a:p>
            <a:pPr indent="0" lvl="0" marL="0" rtl="0" algn="l">
              <a:spcBef>
                <a:spcPts val="1200"/>
              </a:spcBef>
              <a:spcAft>
                <a:spcPts val="0"/>
              </a:spcAft>
              <a:buNone/>
            </a:pPr>
            <a:r>
              <a:rPr lang="en" sz="1900"/>
              <a:t>RAM: 4GB or higher</a:t>
            </a:r>
            <a:endParaRPr sz="1900"/>
          </a:p>
          <a:p>
            <a:pPr indent="0" lvl="0" marL="0" rtl="0" algn="l">
              <a:spcBef>
                <a:spcPts val="1200"/>
              </a:spcBef>
              <a:spcAft>
                <a:spcPts val="0"/>
              </a:spcAft>
              <a:buNone/>
            </a:pPr>
            <a:r>
              <a:rPr lang="en" sz="1900"/>
              <a:t>Hard Disk: Minimum 512GB</a:t>
            </a:r>
            <a:endParaRPr sz="1900"/>
          </a:p>
          <a:p>
            <a:pPr indent="0" lvl="0" marL="0" rtl="0" algn="l">
              <a:spcBef>
                <a:spcPts val="1200"/>
              </a:spcBef>
              <a:spcAft>
                <a:spcPts val="12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Overview of Steps Involved</a:t>
            </a:r>
            <a:endParaRPr sz="27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1. </a:t>
            </a:r>
            <a:r>
              <a:rPr lang="en" sz="1900"/>
              <a:t>Coming up with a sufficiently complex model architecture</a:t>
            </a:r>
            <a:endParaRPr sz="1900"/>
          </a:p>
          <a:p>
            <a:pPr indent="0" lvl="0" marL="0" rtl="0" algn="l">
              <a:spcBef>
                <a:spcPts val="1200"/>
              </a:spcBef>
              <a:spcAft>
                <a:spcPts val="0"/>
              </a:spcAft>
              <a:buNone/>
            </a:pPr>
            <a:r>
              <a:rPr lang="en" sz="1900"/>
              <a:t>2. Data normalization to avoid overfitting or underfitting </a:t>
            </a:r>
            <a:endParaRPr sz="1900"/>
          </a:p>
          <a:p>
            <a:pPr indent="0" lvl="0" marL="0" rtl="0" algn="l">
              <a:spcBef>
                <a:spcPts val="1200"/>
              </a:spcBef>
              <a:spcAft>
                <a:spcPts val="0"/>
              </a:spcAft>
              <a:buNone/>
            </a:pPr>
            <a:r>
              <a:rPr lang="en" sz="1900"/>
              <a:t>3. Train and test the model to classify based on the dataset</a:t>
            </a:r>
            <a:endParaRPr sz="1900"/>
          </a:p>
          <a:p>
            <a:pPr indent="0" lvl="0" marL="0" rtl="0" algn="l">
              <a:spcBef>
                <a:spcPts val="1200"/>
              </a:spcBef>
              <a:spcAft>
                <a:spcPts val="0"/>
              </a:spcAft>
              <a:buNone/>
            </a:pPr>
            <a:r>
              <a:rPr lang="en" sz="1900"/>
              <a:t>4. Designing a site using Flask to deploy the model</a:t>
            </a:r>
            <a:endParaRPr sz="1900"/>
          </a:p>
          <a:p>
            <a:pPr indent="0" lvl="0" marL="0" rtl="0" algn="l">
              <a:spcBef>
                <a:spcPts val="1200"/>
              </a:spcBef>
              <a:spcAft>
                <a:spcPts val="1200"/>
              </a:spcAft>
              <a:buNone/>
            </a:pPr>
            <a:r>
              <a:rPr lang="en" sz="1900"/>
              <a:t>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40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CNN(convolutional neural network)</a:t>
            </a:r>
            <a:endParaRPr/>
          </a:p>
        </p:txBody>
      </p:sp>
      <p:pic>
        <p:nvPicPr>
          <p:cNvPr id="177" name="Google Shape;177;p20"/>
          <p:cNvPicPr preferRelativeResize="0"/>
          <p:nvPr/>
        </p:nvPicPr>
        <p:blipFill>
          <a:blip r:embed="rId3">
            <a:alphaModFix/>
          </a:blip>
          <a:stretch>
            <a:fillRect/>
          </a:stretch>
        </p:blipFill>
        <p:spPr>
          <a:xfrm>
            <a:off x="1238250" y="1504225"/>
            <a:ext cx="6667500" cy="319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About Cifar 10 Dataset</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CIFAR-10 dataset (Canadian Institute For Advanced Research) is a collection of images that are commonly used to train machine learning and computer vision algorithms. It is one of the most widely used datasets for machine learning research.</a:t>
            </a:r>
            <a:endParaRPr sz="1900"/>
          </a:p>
          <a:p>
            <a:pPr indent="0" lvl="0" marL="0" rtl="0" algn="l">
              <a:spcBef>
                <a:spcPts val="120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