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8" r:id="rId18"/>
    <p:sldId id="279" r:id="rId19"/>
    <p:sldId id="275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9A075-4FA6-4F7D-8351-5ED7AE123102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6022F-A957-4E8C-9074-D4F522889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EF5C-98F3-41BE-8072-7BB449728FD7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8BF-A34C-4AD5-8ABD-F78373585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EF5C-98F3-41BE-8072-7BB449728FD7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8BF-A34C-4AD5-8ABD-F78373585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EF5C-98F3-41BE-8072-7BB449728FD7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8BF-A34C-4AD5-8ABD-F78373585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EF5C-98F3-41BE-8072-7BB449728FD7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8BF-A34C-4AD5-8ABD-F78373585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EF5C-98F3-41BE-8072-7BB449728FD7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8BF-A34C-4AD5-8ABD-F78373585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EF5C-98F3-41BE-8072-7BB449728FD7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8BF-A34C-4AD5-8ABD-F78373585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EF5C-98F3-41BE-8072-7BB449728FD7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8BF-A34C-4AD5-8ABD-F78373585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EF5C-98F3-41BE-8072-7BB449728FD7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8BF-A34C-4AD5-8ABD-F78373585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EF5C-98F3-41BE-8072-7BB449728FD7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8BF-A34C-4AD5-8ABD-F78373585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EF5C-98F3-41BE-8072-7BB449728FD7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8BF-A34C-4AD5-8ABD-F78373585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EF5C-98F3-41BE-8072-7BB449728FD7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8BF-A34C-4AD5-8ABD-F78373585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EEF5C-98F3-41BE-8072-7BB449728FD7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ED8BF-A34C-4AD5-8ABD-F78373585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>
            <a:extLst>
              <a:ext uri="{FF2B5EF4-FFF2-40B4-BE49-F238E27FC236}">
                <a16:creationId xmlns:a16="http://schemas.microsoft.com/office/drawing/2014/main" id="{A2CC4AFF-0863-4CAF-8EB3-62A89E907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6792"/>
            <a:ext cx="8121650" cy="21008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 eaLnBrk="1" fontAlgn="t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algn="ctr" eaLnBrk="1" fontAlgn="t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algn="ctr" eaLnBrk="1" fontAlgn="t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algn="ctr" eaLnBrk="1" fontAlgn="t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algn="ctr" eaLnBrk="1" fontAlgn="t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</a:rPr>
              <a:t>SREENIDHI INSTITUTE OF SCIENCE &amp; TECHNOLOGY</a:t>
            </a:r>
          </a:p>
          <a:p>
            <a:pPr algn="ctr" eaLnBrk="1" fontAlgn="auto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</a:rPr>
              <a:t>Department of Computer Science  and Engineering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eaLnBrk="1" hangingPunct="1">
              <a:lnSpc>
                <a:spcPts val="288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>
              <a:lnSpc>
                <a:spcPts val="288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2000" b="1" dirty="0">
                <a:solidFill>
                  <a:schemeClr val="tx1"/>
                </a:solidFill>
                <a:latin typeface="Times New Roman" pitchFamily="16" charset="0"/>
                <a:ea typeface="+mn-ea"/>
                <a:cs typeface="Times New Roman" pitchFamily="16" charset="0"/>
              </a:rPr>
              <a:t>Project Seminar</a:t>
            </a:r>
            <a:br>
              <a:rPr lang="en-US" sz="2000" b="1" dirty="0">
                <a:solidFill>
                  <a:schemeClr val="tx1"/>
                </a:solidFill>
                <a:latin typeface="Times New Roman" pitchFamily="16" charset="0"/>
                <a:ea typeface="+mn-ea"/>
                <a:cs typeface="Times New Roman" pitchFamily="16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on 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IMAGE CLASSIFICATION Using CNN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856CC80-D69B-44A3-B34D-1EC504C343F0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3733800"/>
            <a:ext cx="8663880" cy="2895600"/>
          </a:xfrm>
          <a:prstGeom prst="rect">
            <a:avLst/>
          </a:prstGeom>
        </p:spPr>
        <p:txBody>
          <a:bodyPr/>
          <a:lstStyle/>
          <a:p>
            <a:pPr marL="342900" indent="-342900" algn="ctr" eaLnBrk="1" hangingPunct="1">
              <a:lnSpc>
                <a:spcPct val="8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600" b="1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</a:t>
            </a:r>
          </a:p>
          <a:p>
            <a:pPr algn="ctr"/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Madhan (18311A05L9)</a:t>
            </a:r>
          </a:p>
          <a:p>
            <a:pPr algn="ctr"/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 Shashank (18311A05Q0)</a:t>
            </a:r>
          </a:p>
          <a:p>
            <a:pPr algn="ctr"/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Karthik (19315A0519)</a:t>
            </a:r>
          </a:p>
          <a:p>
            <a:pPr marL="342900" indent="-342900" algn="ctr" eaLnBrk="1" hangingPunct="1">
              <a:lnSpc>
                <a:spcPct val="8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600" b="1" kern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342900" indent="-342900" algn="ctr" eaLnBrk="1" hangingPunct="1">
              <a:lnSpc>
                <a:spcPct val="8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600" b="1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Under the guidance of  </a:t>
            </a:r>
          </a:p>
          <a:p>
            <a:pPr marL="342900" indent="-342900" algn="ctr" eaLnBrk="1" hangingPunct="1">
              <a:lnSpc>
                <a:spcPct val="8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600" b="1" kern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342900" indent="-342900" algn="ctr" eaLnBrk="1" hangingPunct="1">
              <a:lnSpc>
                <a:spcPct val="8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IN" sz="1600" b="1" kern="0" dirty="0">
              <a:latin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800"/>
              </a:spcBef>
              <a:buClr>
                <a:srgbClr val="000000"/>
              </a:buClr>
              <a:buSzPct val="100000"/>
              <a:defRPr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Ms. Neha                                                                                                                  Dr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Aruna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Varanasi</a:t>
            </a:r>
            <a:endParaRPr lang="en-US" sz="1600" b="1" kern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342900" indent="-3429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600" b="1" kern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Internal Guide		                                                                       Head of the Department	</a:t>
            </a:r>
          </a:p>
        </p:txBody>
      </p:sp>
      <p:pic>
        <p:nvPicPr>
          <p:cNvPr id="4100" name="Picture 9" descr="snist autonomous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7925" y="1628800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8013" cy="709612"/>
          </a:xfrm>
        </p:spPr>
        <p:txBody>
          <a:bodyPr/>
          <a:lstStyle/>
          <a:p>
            <a:r>
              <a:rPr lang="en-IN" altLang="en-US" sz="3600" dirty="0">
                <a:latin typeface="Times New Roman" pitchFamily="18" charset="0"/>
                <a:cs typeface="Times New Roman" pitchFamily="18" charset="0"/>
              </a:rPr>
              <a:t>Importing Libraries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758D71A-D0A1-4940-B544-072753BDC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22" y="1700808"/>
            <a:ext cx="8711078" cy="395367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8228013" cy="604837"/>
          </a:xfrm>
        </p:spPr>
        <p:txBody>
          <a:bodyPr>
            <a:normAutofit fontScale="90000"/>
          </a:bodyPr>
          <a:lstStyle/>
          <a:p>
            <a:r>
              <a:rPr lang="en-IN" altLang="en-US" sz="3600" dirty="0">
                <a:latin typeface="Times New Roman" pitchFamily="18" charset="0"/>
                <a:cs typeface="Times New Roman" pitchFamily="18" charset="0"/>
              </a:rPr>
              <a:t>Train Test Split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B14E612-4370-47F1-AFA3-C6C0998D6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58" y="1412776"/>
            <a:ext cx="8823683" cy="460851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8013" cy="785812"/>
          </a:xfrm>
        </p:spPr>
        <p:txBody>
          <a:bodyPr/>
          <a:lstStyle/>
          <a:p>
            <a:r>
              <a:rPr lang="en-IN" altLang="en-US" sz="3600" dirty="0">
                <a:latin typeface="Times New Roman" pitchFamily="18" charset="0"/>
                <a:cs typeface="Times New Roman" pitchFamily="18" charset="0"/>
              </a:rPr>
              <a:t>One hot encoding and model initialization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C47D79-49AE-468E-B659-A33550910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8" y="2060848"/>
            <a:ext cx="8692264" cy="388843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8013" cy="785812"/>
          </a:xfrm>
        </p:spPr>
        <p:txBody>
          <a:bodyPr/>
          <a:lstStyle/>
          <a:p>
            <a:r>
              <a:rPr lang="en-IN" altLang="en-US" sz="3600" dirty="0">
                <a:latin typeface="Times New Roman" pitchFamily="18" charset="0"/>
                <a:cs typeface="Times New Roman" pitchFamily="18" charset="0"/>
              </a:rPr>
              <a:t>Adding Layers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411281-7B4E-4B41-967D-CAA1BCB6C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4" y="1556792"/>
            <a:ext cx="8820472" cy="410445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8013" cy="1014412"/>
          </a:xfrm>
        </p:spPr>
        <p:txBody>
          <a:bodyPr/>
          <a:lstStyle/>
          <a:p>
            <a:r>
              <a:rPr lang="en-IN" altLang="en-US" sz="3600" dirty="0">
                <a:latin typeface="Times New Roman" pitchFamily="18" charset="0"/>
                <a:cs typeface="Times New Roman" pitchFamily="18" charset="0"/>
              </a:rPr>
              <a:t>Optimizing and Summary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B6EB46-EEC0-4DF9-9A93-68502FA12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0" y="1772816"/>
            <a:ext cx="8435280" cy="446449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8013" cy="862012"/>
          </a:xfrm>
        </p:spPr>
        <p:txBody>
          <a:bodyPr/>
          <a:lstStyle/>
          <a:p>
            <a:r>
              <a:rPr lang="en-IN" altLang="en-US" sz="3600" dirty="0">
                <a:latin typeface="Times New Roman" pitchFamily="18" charset="0"/>
                <a:cs typeface="Times New Roman" pitchFamily="18" charset="0"/>
              </a:rPr>
              <a:t>Training the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E253A8-76ED-4259-BA80-215A8CB0E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8" y="1484784"/>
            <a:ext cx="8288884" cy="499715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8228013" cy="709612"/>
          </a:xfrm>
        </p:spPr>
        <p:txBody>
          <a:bodyPr/>
          <a:lstStyle/>
          <a:p>
            <a:r>
              <a:rPr lang="en-IN" altLang="en-US" sz="3600" dirty="0">
                <a:latin typeface="Times New Roman" pitchFamily="18" charset="0"/>
                <a:cs typeface="Times New Roman" pitchFamily="18" charset="0"/>
              </a:rPr>
              <a:t>Accuracy and </a:t>
            </a:r>
            <a:r>
              <a:rPr lang="en-IN" altLang="en-US" sz="3600" dirty="0" err="1">
                <a:latin typeface="Times New Roman" pitchFamily="18" charset="0"/>
                <a:cs typeface="Times New Roman" pitchFamily="18" charset="0"/>
              </a:rPr>
              <a:t>Val_accuracy</a:t>
            </a:r>
            <a:endParaRPr lang="en-I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25C34-A490-4229-A280-C850EAD0D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32" y="1628800"/>
            <a:ext cx="8646135" cy="453002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C44E-B8E4-4A70-98B5-58A9A311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Accuracy, </a:t>
            </a:r>
            <a:r>
              <a:rPr lang="en-IN" dirty="0" err="1"/>
              <a:t>Val_accuracy</a:t>
            </a:r>
            <a:r>
              <a:rPr lang="en-IN" dirty="0"/>
              <a:t> VS Epochs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52E9C-8DC4-4C39-A5E6-A9AE6C8D3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4192691" cy="35235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938093-93A4-4F90-9E0C-9B95844BC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001633"/>
            <a:ext cx="4434048" cy="323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86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337C-2CE9-442A-A181-EE4DB4B4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52EC55-52DF-49F4-831E-C365FF9A4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" y="1844824"/>
            <a:ext cx="9119542" cy="4738538"/>
          </a:xfrm>
        </p:spPr>
      </p:pic>
    </p:spTree>
    <p:extLst>
      <p:ext uri="{BB962C8B-B14F-4D97-AF65-F5344CB8AC3E}">
        <p14:creationId xmlns:p14="http://schemas.microsoft.com/office/powerpoint/2010/main" val="2875849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8013" cy="785812"/>
          </a:xfrm>
        </p:spPr>
        <p:txBody>
          <a:bodyPr/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22838-B668-432C-B712-CD725B933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9088"/>
            <a:ext cx="8228013" cy="4535487"/>
          </a:xfrm>
        </p:spPr>
        <p:txBody>
          <a:bodyPr/>
          <a:lstStyle/>
          <a:p>
            <a:pPr marL="0" indent="0">
              <a:buFont typeface="Times New Roman" pitchFamily="18" charset="0"/>
              <a:buNone/>
            </a:pPr>
            <a:r>
              <a:rPr lang="en-US" sz="2400" dirty="0"/>
              <a:t> In the present work we have described a CNN model with having layers, optimization, tuning hyperparameters which led to good results along with predictions.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sz="2400" dirty="0"/>
              <a:t>Despite little tuning of hyperparameters, a simple CNN with one layer of convolution performs remarkably well.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sz="2400" dirty="0"/>
              <a:t>Our results add to the well-established evidence that the model is not got overfitted and the train and test accuracies are close to a decent level. 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sz="2400" dirty="0"/>
              <a:t>For Future work, we would look at improve the performance and give more accuracy using CNN.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04800" y="315913"/>
            <a:ext cx="8229600" cy="411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762000"/>
            <a:ext cx="840105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b="0" i="0" dirty="0">
                <a:effectLst/>
                <a:latin typeface="Arial Nova" panose="020B0504020202020204" pitchFamily="34" charset="0"/>
              </a:rPr>
              <a:t>Image classification is the most critical use case in digital image analysis.</a:t>
            </a:r>
          </a:p>
          <a:p>
            <a:pPr fontAlgn="base"/>
            <a:r>
              <a:rPr lang="en-US" b="0" i="0" dirty="0">
                <a:effectLst/>
                <a:latin typeface="Arial Nova" panose="020B0504020202020204" pitchFamily="34" charset="0"/>
              </a:rPr>
              <a:t>CIFAR-10 is a very popular computer vision dataset. This dataset is well studied in many types of deep learning research for object recognition.</a:t>
            </a:r>
          </a:p>
          <a:p>
            <a:pPr fontAlgn="base"/>
            <a:r>
              <a:rPr lang="en-US" b="0" i="0" dirty="0">
                <a:effectLst/>
                <a:latin typeface="Arial Nova" panose="020B0504020202020204" pitchFamily="34" charset="0"/>
              </a:rPr>
              <a:t>This dataset consists of 60,000 images divided into 10 target classes, with each category containing 6000 images of shape 32*32. This dataset contains images of low resolution (32*32), which allows researchers to try new algorithms. The 10 different classes of this dataset are:</a:t>
            </a:r>
          </a:p>
          <a:p>
            <a:pPr fontAlgn="base">
              <a:buFont typeface="+mj-lt"/>
              <a:buAutoNum type="arabicPeriod"/>
            </a:pPr>
            <a:r>
              <a:rPr lang="en-US" b="0" i="0" dirty="0">
                <a:effectLst/>
                <a:latin typeface="Arial Nova" panose="020B0504020202020204" pitchFamily="34" charset="0"/>
              </a:rPr>
              <a:t>Airplane</a:t>
            </a:r>
          </a:p>
          <a:p>
            <a:pPr fontAlgn="base">
              <a:buFont typeface="+mj-lt"/>
              <a:buAutoNum type="arabicPeriod"/>
            </a:pPr>
            <a:r>
              <a:rPr lang="en-US" b="0" i="0" dirty="0">
                <a:effectLst/>
                <a:latin typeface="Arial Nova" panose="020B0504020202020204" pitchFamily="34" charset="0"/>
              </a:rPr>
              <a:t>Car</a:t>
            </a:r>
          </a:p>
          <a:p>
            <a:pPr fontAlgn="base">
              <a:buFont typeface="+mj-lt"/>
              <a:buAutoNum type="arabicPeriod"/>
            </a:pPr>
            <a:r>
              <a:rPr lang="en-US" b="0" i="0" dirty="0">
                <a:effectLst/>
                <a:latin typeface="Arial Nova" panose="020B0504020202020204" pitchFamily="34" charset="0"/>
              </a:rPr>
              <a:t>Bird</a:t>
            </a:r>
          </a:p>
          <a:p>
            <a:pPr fontAlgn="base">
              <a:buFont typeface="+mj-lt"/>
              <a:buAutoNum type="arabicPeriod"/>
            </a:pPr>
            <a:r>
              <a:rPr lang="en-US" b="0" i="0" dirty="0">
                <a:effectLst/>
                <a:latin typeface="Arial Nova" panose="020B0504020202020204" pitchFamily="34" charset="0"/>
              </a:rPr>
              <a:t>Cat</a:t>
            </a:r>
          </a:p>
          <a:p>
            <a:pPr fontAlgn="base">
              <a:buFont typeface="+mj-lt"/>
              <a:buAutoNum type="arabicPeriod"/>
            </a:pPr>
            <a:r>
              <a:rPr lang="en-US" b="0" i="0" dirty="0">
                <a:effectLst/>
                <a:latin typeface="Arial Nova" panose="020B0504020202020204" pitchFamily="34" charset="0"/>
              </a:rPr>
              <a:t>Deer</a:t>
            </a:r>
          </a:p>
          <a:p>
            <a:pPr fontAlgn="base">
              <a:buFont typeface="+mj-lt"/>
              <a:buAutoNum type="arabicPeriod"/>
            </a:pPr>
            <a:r>
              <a:rPr lang="en-US" b="0" i="0" dirty="0">
                <a:effectLst/>
                <a:latin typeface="Arial Nova" panose="020B0504020202020204" pitchFamily="34" charset="0"/>
              </a:rPr>
              <a:t>Dog</a:t>
            </a:r>
          </a:p>
          <a:p>
            <a:pPr fontAlgn="base">
              <a:buFont typeface="+mj-lt"/>
              <a:buAutoNum type="arabicPeriod"/>
            </a:pPr>
            <a:r>
              <a:rPr lang="en-US" b="0" i="0" dirty="0">
                <a:effectLst/>
                <a:latin typeface="Arial Nova" panose="020B0504020202020204" pitchFamily="34" charset="0"/>
              </a:rPr>
              <a:t>Frog</a:t>
            </a:r>
          </a:p>
          <a:p>
            <a:pPr fontAlgn="base">
              <a:buFont typeface="+mj-lt"/>
              <a:buAutoNum type="arabicPeriod"/>
            </a:pPr>
            <a:r>
              <a:rPr lang="en-US" b="0" i="0" dirty="0">
                <a:effectLst/>
                <a:latin typeface="Arial Nova" panose="020B0504020202020204" pitchFamily="34" charset="0"/>
              </a:rPr>
              <a:t>Horse</a:t>
            </a:r>
          </a:p>
          <a:p>
            <a:pPr fontAlgn="base">
              <a:buFont typeface="+mj-lt"/>
              <a:buAutoNum type="arabicPeriod"/>
            </a:pPr>
            <a:r>
              <a:rPr lang="en-US" b="0" i="0" dirty="0">
                <a:effectLst/>
                <a:latin typeface="Arial Nova" panose="020B0504020202020204" pitchFamily="34" charset="0"/>
              </a:rPr>
              <a:t>Ship</a:t>
            </a:r>
          </a:p>
          <a:p>
            <a:pPr fontAlgn="base">
              <a:buFont typeface="+mj-lt"/>
              <a:buAutoNum type="arabicPeriod"/>
            </a:pPr>
            <a:r>
              <a:rPr lang="en-US" b="0" i="0" dirty="0">
                <a:effectLst/>
                <a:latin typeface="Arial Nova" panose="020B0504020202020204" pitchFamily="34" charset="0"/>
              </a:rPr>
              <a:t>Truck</a:t>
            </a:r>
          </a:p>
          <a:p>
            <a:pPr fontAlgn="base"/>
            <a:r>
              <a:rPr lang="en-US" b="0" i="0" dirty="0">
                <a:effectLst/>
                <a:latin typeface="Arial Nova" panose="020B0504020202020204" pitchFamily="34" charset="0"/>
              </a:rPr>
              <a:t>CIFAR-10 dataset is already available in the datasets module of </a:t>
            </a:r>
            <a:r>
              <a:rPr lang="en-US" b="0" i="0" dirty="0" err="1">
                <a:effectLst/>
                <a:latin typeface="Arial Nova" panose="020B0504020202020204" pitchFamily="34" charset="0"/>
              </a:rPr>
              <a:t>Keras</a:t>
            </a:r>
            <a:r>
              <a:rPr lang="en-US" b="0" i="0" dirty="0">
                <a:effectLst/>
                <a:latin typeface="Arial Nova" panose="020B0504020202020204" pitchFamily="34" charset="0"/>
              </a:rPr>
              <a:t>. We do not need to download it; we can directly import it from </a:t>
            </a:r>
            <a:r>
              <a:rPr lang="en-US" b="0" i="0" dirty="0" err="1">
                <a:effectLst/>
                <a:latin typeface="Arial Nova" panose="020B0504020202020204" pitchFamily="34" charset="0"/>
              </a:rPr>
              <a:t>keras.datasets</a:t>
            </a:r>
            <a:endParaRPr lang="en-US" dirty="0">
              <a:latin typeface="Arial Nova Cond Light" panose="020B0306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ctr" eaLnBrk="1" hangingPunct="1">
              <a:spcBef>
                <a:spcPts val="1500"/>
              </a:spcBef>
              <a:buSzPct val="10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 sz="6000" b="1" i="1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1313" algn="ctr" eaLnBrk="1" hangingPunct="1">
              <a:spcBef>
                <a:spcPts val="1500"/>
              </a:spcBef>
              <a:buSzPct val="10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6000" b="1" i="1">
                <a:solidFill>
                  <a:srgbClr val="000000"/>
                </a:solidFill>
                <a:latin typeface="Calibri" pitchFamily="34" charset="0"/>
              </a:rPr>
              <a:t>Thank you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8013" cy="785812"/>
          </a:xfrm>
        </p:spPr>
        <p:txBody>
          <a:bodyPr/>
          <a:lstStyle/>
          <a:p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3887-02E3-4666-93B4-5EAD0EE58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existing system, there is a great gap between the train and test accuracies made which indicates the overfitting in them.</a:t>
            </a:r>
          </a:p>
          <a:p>
            <a:pPr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methods of image classification of Cifar10 gives less accuracy when compared.</a:t>
            </a:r>
          </a:p>
          <a:p>
            <a:pPr>
              <a:defRPr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existing system need to have optimized for having decent results.</a:t>
            </a:r>
          </a:p>
          <a:p>
            <a:pPr marL="0" indent="0">
              <a:buNone/>
              <a:defRPr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8013" cy="938212"/>
          </a:xfrm>
        </p:spPr>
        <p:txBody>
          <a:bodyPr/>
          <a:lstStyle/>
          <a:p>
            <a:r>
              <a:rPr lang="en-IN" altLang="en-US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1A84-B338-4702-B683-B708C589E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gives the straight forward approach for identifying different  images from the dataset.</a:t>
            </a:r>
          </a:p>
          <a:p>
            <a:pPr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has been improved with the both training accuracy and test accuracy without overfitting.</a:t>
            </a:r>
          </a:p>
          <a:p>
            <a:pPr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had been optimized with the Adam optimizer for the better results.</a:t>
            </a:r>
          </a:p>
          <a:p>
            <a:pPr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images can be predicted from the dataset using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at a greater ease.</a:t>
            </a:r>
          </a:p>
          <a:p>
            <a:pPr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improves the quality of image classification.</a:t>
            </a:r>
          </a:p>
          <a:p>
            <a:pPr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can be easily adapted to a wide variety of fields, science and technology.</a:t>
            </a:r>
          </a:p>
          <a:p>
            <a:pPr>
              <a:defRPr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Times New Roman" pitchFamily="18" charset="0"/>
              <a:buNone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8013" cy="862012"/>
          </a:xfrm>
        </p:spPr>
        <p:txBody>
          <a:bodyPr/>
          <a:lstStyle/>
          <a:p>
            <a:r>
              <a:rPr lang="en-IN" altLang="en-US">
                <a:latin typeface="Times New Roman" pitchFamily="18" charset="0"/>
                <a:cs typeface="Times New Roman" pitchFamily="18" charset="0"/>
              </a:rPr>
              <a:t>System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1F29B8-7260-4A23-ACDB-A2790ECA9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5" y="1268760"/>
            <a:ext cx="8844963" cy="5172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971600" y="2924944"/>
            <a:ext cx="7466013" cy="1143000"/>
          </a:xfrm>
        </p:spPr>
        <p:txBody>
          <a:bodyPr/>
          <a:lstStyle/>
          <a:p>
            <a:r>
              <a:rPr lang="en-IN" altLang="en-US" dirty="0"/>
              <a:t>Data Flow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79912" y="4725144"/>
            <a:ext cx="158417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79912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Flow</a:t>
            </a:r>
          </a:p>
        </p:txBody>
      </p:sp>
      <p:pic>
        <p:nvPicPr>
          <p:cNvPr id="1026" name="Picture 2" descr="Convolutional Neural Network (CNN) Tutorial In Python Using TensorFlow |  Edureka">
            <a:extLst>
              <a:ext uri="{FF2B5EF4-FFF2-40B4-BE49-F238E27FC236}">
                <a16:creationId xmlns:a16="http://schemas.microsoft.com/office/drawing/2014/main" id="{521628DA-ACC7-4F5D-95A8-5144A4A65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37" y="764704"/>
            <a:ext cx="8909925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8013" cy="604837"/>
          </a:xfrm>
        </p:spPr>
        <p:txBody>
          <a:bodyPr>
            <a:normAutofit fontScale="90000"/>
          </a:bodyPr>
          <a:lstStyle/>
          <a:p>
            <a:r>
              <a:rPr lang="en-IN" altLang="en-US"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ECF155A-E0C7-4AEF-95BE-40671628D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" y="1340768"/>
            <a:ext cx="9010517" cy="504056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133600"/>
            <a:ext cx="8228013" cy="1600200"/>
          </a:xfrm>
        </p:spPr>
        <p:txBody>
          <a:bodyPr/>
          <a:lstStyle/>
          <a:p>
            <a:r>
              <a:rPr lang="en-IN" altLang="en-US" b="1">
                <a:latin typeface="Times New Roman" pitchFamily="18" charset="0"/>
                <a:cs typeface="Times New Roman" pitchFamily="18" charset="0"/>
              </a:rPr>
              <a:t>Screen Shots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466</Words>
  <Application>Microsoft Office PowerPoint</Application>
  <PresentationFormat>On-screen Show (4:3)</PresentationFormat>
  <Paragraphs>73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Nova</vt:lpstr>
      <vt:lpstr>Arial Nova Cond Light</vt:lpstr>
      <vt:lpstr>Calibri</vt:lpstr>
      <vt:lpstr>Times New Roman</vt:lpstr>
      <vt:lpstr>Office Theme</vt:lpstr>
      <vt:lpstr>PowerPoint Presentation</vt:lpstr>
      <vt:lpstr>PowerPoint Presentation</vt:lpstr>
      <vt:lpstr>Existing System</vt:lpstr>
      <vt:lpstr>Proposed System</vt:lpstr>
      <vt:lpstr>System Architecture</vt:lpstr>
      <vt:lpstr>Data Flow Diagram</vt:lpstr>
      <vt:lpstr>PowerPoint Presentation</vt:lpstr>
      <vt:lpstr>Algorithm</vt:lpstr>
      <vt:lpstr>Screen Shots</vt:lpstr>
      <vt:lpstr>Importing Libraries</vt:lpstr>
      <vt:lpstr>Train Test Split</vt:lpstr>
      <vt:lpstr>One hot encoding and model initialization</vt:lpstr>
      <vt:lpstr>Adding Layers</vt:lpstr>
      <vt:lpstr>Optimizing and Summary</vt:lpstr>
      <vt:lpstr>Training the Model</vt:lpstr>
      <vt:lpstr>Accuracy and Val_accuracy</vt:lpstr>
      <vt:lpstr>Accuracy, Val_accuracy VS Epochs</vt:lpstr>
      <vt:lpstr>Model Evaluation</vt:lpstr>
      <vt:lpstr>CONCLUSION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ismail - [2010]</dc:creator>
  <cp:lastModifiedBy>MADHAN DASARI</cp:lastModifiedBy>
  <cp:revision>44</cp:revision>
  <dcterms:created xsi:type="dcterms:W3CDTF">2021-08-13T02:12:51Z</dcterms:created>
  <dcterms:modified xsi:type="dcterms:W3CDTF">2021-09-15T08:06:06Z</dcterms:modified>
</cp:coreProperties>
</file>