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451"/>
    <a:srgbClr val="8A03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06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71284-109C-7BCA-5FCB-03478CE2A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D760C-107D-D337-4AB7-0367A795D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60FEE-0D9D-7115-51B2-35D13D5EB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7193-98F5-4683-8DE6-9B41F20C20F6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E3CA1-42DC-EAB1-AA8C-D95259B05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561A0-DA95-27C5-1610-DD965D411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A8092-95B1-46FB-9C53-93347BD456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94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1BD35-CB91-5E49-5ABC-444B35A46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D38EA7-9807-C978-FB85-833B7C44A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A794D-6F7D-3F10-2A70-E3351B65D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7193-98F5-4683-8DE6-9B41F20C20F6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23887-1613-2030-2871-F53A6D7F4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F98D2-B9FA-9548-D49B-F3E66BA31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A8092-95B1-46FB-9C53-93347BD456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283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7AB360-0D68-A718-29E2-51B2B2987D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6B353-D23E-E30E-CF75-1A4AB7E91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0BBBA-15C4-2D28-DEFC-90E43A0B8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7193-98F5-4683-8DE6-9B41F20C20F6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8373F-E5F1-98FF-C2A7-BFF3E4D7F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573C5-D7FF-ECAC-2BBE-461375BE7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A8092-95B1-46FB-9C53-93347BD456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952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CEF82-D232-56E9-6D44-DC9F6079D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A5DE9-7B66-9D7C-89F8-64B98402E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570A1-E4C1-326C-B87A-7A62813CD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7193-98F5-4683-8DE6-9B41F20C20F6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BB98D-D389-3B80-8EDF-4A163897A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E1F5D-04E1-7344-8B1B-C4EEB8D13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A8092-95B1-46FB-9C53-93347BD456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495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F73C3-5189-0181-D50A-E6F6C8B88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C7B81-113C-C069-A64D-30E7E529F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FC1B9-F3AE-88A9-4D47-D9CEA7C0B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7193-98F5-4683-8DE6-9B41F20C20F6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D7A28-8F1D-203E-38DC-57F387CA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A4BAF-5F17-DC76-0D74-93C0B5298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A8092-95B1-46FB-9C53-93347BD456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643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2C458-2363-6AA0-581E-EDA3D06C5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19BD2-EF90-6AB7-E9AB-55EF52000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0D3355-7140-DAC8-DEFF-A10C6C1DF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725BE-0810-F771-AD82-842DE10B1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7193-98F5-4683-8DE6-9B41F20C20F6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937AF-8AD8-05EF-2BA7-F4F05D87F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4389D-CDF5-6AC1-44AD-09D1AFA2E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A8092-95B1-46FB-9C53-93347BD456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404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7FCC8-683F-FB69-6BCF-3A7079227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5DFFC-3F21-B6A8-2127-CF161D1F9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A5C1E-9FA1-BB51-F3BC-FB4257DCC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6C83BB-EA1F-77E0-87CA-D33287B89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B4A90-C267-3A60-497C-0346E8FCF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16332C-F1BF-1DF0-BE93-1AB423F3B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7193-98F5-4683-8DE6-9B41F20C20F6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68300D-D853-1B47-609F-A6B7D4617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392CF7-4005-7F59-2F27-CEB1AF251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A8092-95B1-46FB-9C53-93347BD456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360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242A9-3CE3-70E5-3694-03781A3AE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731119-B65A-AB94-F9D0-4711C2CF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7193-98F5-4683-8DE6-9B41F20C20F6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A0D9C3-6ABB-3A71-221D-C046FF8D0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71564E-BD36-1B0C-1D9E-076CC0C25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A8092-95B1-46FB-9C53-93347BD456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126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493BFE-CAC2-F470-B816-200D25D80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7193-98F5-4683-8DE6-9B41F20C20F6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F1F7CA-28F2-D546-34BD-B2C080844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28459-7D5E-6145-E009-0611CAC5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A8092-95B1-46FB-9C53-93347BD456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44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A0734-3F5D-0CDE-E1EF-D1B7E6D18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9F5F6-0E89-AC2C-C118-54CD3FEE7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E2F63-6770-B114-AABE-5604BB16F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6C629-CDD3-9F82-DF61-603A4676E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7193-98F5-4683-8DE6-9B41F20C20F6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440A0-39ED-B9A3-DFD8-7B40019B0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8BD37-4C30-84D8-5B05-E00706576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A8092-95B1-46FB-9C53-93347BD456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60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65BE1-6E41-6567-4E08-1FAC80A5E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54F903-BDB5-7DBB-6104-1B3F9D338A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EB622-F42B-0CD2-8317-8C8F1DC20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1861C-6C56-0BF3-1D0B-275A07178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7193-98F5-4683-8DE6-9B41F20C20F6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1CBB3D-35F2-5D1A-2ECD-9974051D1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2540C-8894-6C11-A147-BC080B83A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A8092-95B1-46FB-9C53-93347BD456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792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444E53-43E3-FD48-A0FD-2A6450AB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C6FD4-D411-1263-17BC-C74CA3BB8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B30ED-978E-CFB1-25EB-1DAB681279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97193-98F5-4683-8DE6-9B41F20C20F6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75A3F-0344-5DB3-2456-D1A4A41AC1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0840C-F7E6-F6B4-4B52-F7873AF80F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A8092-95B1-46FB-9C53-93347BD456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72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D0AB257-2A1A-BBBA-78DC-B93BFFC8478C}"/>
              </a:ext>
            </a:extLst>
          </p:cNvPr>
          <p:cNvSpPr/>
          <p:nvPr/>
        </p:nvSpPr>
        <p:spPr>
          <a:xfrm rot="970074">
            <a:off x="10844211" y="466818"/>
            <a:ext cx="1914525" cy="6086475"/>
          </a:xfrm>
          <a:prstGeom prst="rect">
            <a:avLst/>
          </a:prstGeom>
          <a:solidFill>
            <a:srgbClr val="00345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F18CE-0DAD-7941-90A7-A906BB3AE9C8}"/>
              </a:ext>
            </a:extLst>
          </p:cNvPr>
          <p:cNvSpPr/>
          <p:nvPr/>
        </p:nvSpPr>
        <p:spPr>
          <a:xfrm rot="21316011">
            <a:off x="10510834" y="2267042"/>
            <a:ext cx="1914525" cy="6086475"/>
          </a:xfrm>
          <a:prstGeom prst="rect">
            <a:avLst/>
          </a:prstGeom>
          <a:solidFill>
            <a:srgbClr val="8A03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A3ED3E-9591-3559-94B6-4D325A8D955F}"/>
              </a:ext>
            </a:extLst>
          </p:cNvPr>
          <p:cNvSpPr txBox="1"/>
          <p:nvPr/>
        </p:nvSpPr>
        <p:spPr>
          <a:xfrm>
            <a:off x="3048000" y="2044005"/>
            <a:ext cx="6096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latin typeface="Britannic Bold" panose="020B0903060703020204" pitchFamily="34" charset="0"/>
              </a:rPr>
              <a:t>SCANTRUST</a:t>
            </a:r>
            <a:r>
              <a:rPr lang="en-IN" sz="4000" dirty="0">
                <a:latin typeface="Britannic Bold" panose="020B0903060703020204" pitchFamily="34" charset="0"/>
              </a:rPr>
              <a:t> </a:t>
            </a:r>
          </a:p>
          <a:p>
            <a:pPr algn="ctr"/>
            <a:r>
              <a:rPr lang="en-I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</a:rPr>
              <a:t>QR SAFETY CHECKER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F46BDA-2BB0-6DEF-93D0-96DC98C8B683}"/>
              </a:ext>
            </a:extLst>
          </p:cNvPr>
          <p:cNvSpPr txBox="1"/>
          <p:nvPr/>
        </p:nvSpPr>
        <p:spPr>
          <a:xfrm>
            <a:off x="5265420" y="4389120"/>
            <a:ext cx="364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USER INTERFACE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A0DEC8-52A9-5E6A-D67B-21595DDC450A}"/>
              </a:ext>
            </a:extLst>
          </p:cNvPr>
          <p:cNvSpPr txBox="1"/>
          <p:nvPr/>
        </p:nvSpPr>
        <p:spPr>
          <a:xfrm>
            <a:off x="381000" y="6097786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POWERED BY GOOGLE</a:t>
            </a:r>
          </a:p>
        </p:txBody>
      </p:sp>
    </p:spTree>
    <p:extLst>
      <p:ext uri="{BB962C8B-B14F-4D97-AF65-F5344CB8AC3E}">
        <p14:creationId xmlns:p14="http://schemas.microsoft.com/office/powerpoint/2010/main" val="1163248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6AEA6C-BD7D-83F9-4CFE-140C7F8361F3}"/>
              </a:ext>
            </a:extLst>
          </p:cNvPr>
          <p:cNvSpPr txBox="1"/>
          <p:nvPr/>
        </p:nvSpPr>
        <p:spPr>
          <a:xfrm>
            <a:off x="342900" y="325450"/>
            <a:ext cx="6096000" cy="5578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372"/>
              </a:spcBef>
              <a:spcAft>
                <a:spcPts val="1029"/>
              </a:spcAft>
              <a:buNone/>
            </a:pPr>
            <a:r>
              <a:rPr lang="en-US" b="1" i="0" dirty="0">
                <a:effectLst/>
                <a:latin typeface="quote-cjk-patch"/>
              </a:rPr>
              <a:t>4. Upload QR Image</a:t>
            </a:r>
            <a:endParaRPr lang="en-US" b="0" i="0" dirty="0">
              <a:effectLst/>
              <a:latin typeface="quote-cjk-patch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en-US" b="1" i="0" dirty="0">
                <a:effectLst/>
                <a:latin typeface="quote-cjk-patch"/>
              </a:rPr>
              <a:t>Steps</a:t>
            </a:r>
            <a:r>
              <a:rPr lang="en-US" b="0" i="0" dirty="0">
                <a:effectLst/>
                <a:latin typeface="quote-cjk-patch"/>
              </a:rPr>
              <a:t>: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b="0" i="0" dirty="0">
                <a:effectLst/>
                <a:latin typeface="quote-cjk-patch"/>
              </a:rPr>
              <a:t>Tap </a:t>
            </a:r>
            <a:r>
              <a:rPr lang="en-US" b="1" i="0" dirty="0">
                <a:effectLst/>
                <a:latin typeface="quote-cjk-patch"/>
              </a:rPr>
              <a:t>"Upload QR Image"</a:t>
            </a:r>
            <a:r>
              <a:rPr lang="en-US" b="0" i="0" dirty="0">
                <a:effectLst/>
                <a:latin typeface="quote-cjk-patch"/>
              </a:rPr>
              <a:t>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b="0" i="0" dirty="0">
                <a:effectLst/>
                <a:latin typeface="quote-cjk-patch"/>
              </a:rPr>
              <a:t>Select an image from: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b="0" i="0" dirty="0">
                <a:effectLst/>
                <a:latin typeface="quote-cjk-patch"/>
              </a:rPr>
              <a:t>Gallery (Pictures/Downloads).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b="0" i="0" dirty="0">
                <a:effectLst/>
                <a:latin typeface="quote-cjk-patch"/>
              </a:rPr>
              <a:t>File explorer (Documents/Desktop).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b="0" i="0" dirty="0">
                <a:effectLst/>
                <a:latin typeface="quote-cjk-patch"/>
              </a:rPr>
              <a:t>App scans the image and shows URL results.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endParaRPr lang="en-US" dirty="0">
              <a:latin typeface="quote-cjk-patch"/>
            </a:endParaRPr>
          </a:p>
          <a:p>
            <a:r>
              <a:rPr lang="en-US" b="1" dirty="0"/>
              <a:t>5. Manual URL Entry</a:t>
            </a:r>
            <a:endParaRPr lang="en-US" dirty="0"/>
          </a:p>
          <a:p>
            <a:r>
              <a:rPr lang="en-US" b="1" dirty="0"/>
              <a:t>Steps</a:t>
            </a:r>
            <a:r>
              <a:rPr lang="en-US" dirty="0"/>
              <a:t>:</a:t>
            </a:r>
          </a:p>
          <a:p>
            <a:r>
              <a:rPr lang="en-US" dirty="0"/>
              <a:t>Tap </a:t>
            </a:r>
            <a:r>
              <a:rPr lang="en-US" b="1" dirty="0"/>
              <a:t>"Enter URL manually"</a:t>
            </a:r>
            <a:r>
              <a:rPr lang="en-US" dirty="0"/>
              <a:t>.</a:t>
            </a:r>
          </a:p>
          <a:p>
            <a:r>
              <a:rPr lang="en-US" dirty="0"/>
              <a:t>Type or paste a URL.</a:t>
            </a:r>
          </a:p>
          <a:p>
            <a:r>
              <a:rPr lang="en-US" dirty="0"/>
              <a:t>Tap </a:t>
            </a:r>
            <a:r>
              <a:rPr lang="en-US" b="1" dirty="0"/>
              <a:t>"Go"</a:t>
            </a:r>
            <a:r>
              <a:rPr lang="en-US" dirty="0"/>
              <a:t> to check safety.</a:t>
            </a:r>
          </a:p>
          <a:p>
            <a:br>
              <a:rPr lang="en-US" dirty="0"/>
            </a:br>
            <a:endParaRPr lang="en-US" b="0" i="0" dirty="0">
              <a:effectLst/>
              <a:latin typeface="quote-cjk-patch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5FFF1A-C8A3-06E2-0C24-A8DD262B56B9}"/>
              </a:ext>
            </a:extLst>
          </p:cNvPr>
          <p:cNvSpPr/>
          <p:nvPr/>
        </p:nvSpPr>
        <p:spPr>
          <a:xfrm rot="970074">
            <a:off x="10844211" y="466818"/>
            <a:ext cx="1914525" cy="6086475"/>
          </a:xfrm>
          <a:prstGeom prst="rect">
            <a:avLst/>
          </a:prstGeom>
          <a:solidFill>
            <a:srgbClr val="00345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4D7297-D49E-5F1B-AF94-0511A0855F2B}"/>
              </a:ext>
            </a:extLst>
          </p:cNvPr>
          <p:cNvSpPr/>
          <p:nvPr/>
        </p:nvSpPr>
        <p:spPr>
          <a:xfrm rot="21316011">
            <a:off x="10510834" y="2267042"/>
            <a:ext cx="1914525" cy="6086475"/>
          </a:xfrm>
          <a:prstGeom prst="rect">
            <a:avLst/>
          </a:prstGeom>
          <a:solidFill>
            <a:srgbClr val="8A03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350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5D9929-6AB5-2008-0610-A88FD8EEA551}"/>
              </a:ext>
            </a:extLst>
          </p:cNvPr>
          <p:cNvSpPr txBox="1"/>
          <p:nvPr/>
        </p:nvSpPr>
        <p:spPr>
          <a:xfrm>
            <a:off x="428625" y="476131"/>
            <a:ext cx="6096000" cy="50885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372"/>
              </a:spcBef>
              <a:spcAft>
                <a:spcPts val="1029"/>
              </a:spcAft>
              <a:buNone/>
            </a:pPr>
            <a:r>
              <a:rPr lang="en-US" b="1" i="0" dirty="0">
                <a:effectLst/>
                <a:latin typeface="quote-cjk-patch"/>
              </a:rPr>
              <a:t>6. Navigation &amp; Settings</a:t>
            </a:r>
            <a:endParaRPr lang="en-US" b="0" i="0" dirty="0">
              <a:effectLst/>
              <a:latin typeface="quote-cjk-patch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quote-cjk-patch"/>
              </a:rPr>
              <a:t>Back Button (←)</a:t>
            </a:r>
            <a:r>
              <a:rPr lang="en-US" b="0" i="0" dirty="0">
                <a:effectLst/>
                <a:latin typeface="quote-cjk-patch"/>
              </a:rPr>
              <a:t>: Returns to previous screen.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quote-cjk-patch"/>
              </a:rPr>
              <a:t>"My PVM"</a:t>
            </a:r>
            <a:r>
              <a:rPr lang="en-US" b="0" i="0" dirty="0">
                <a:effectLst/>
                <a:latin typeface="quote-cjk-patch"/>
              </a:rPr>
              <a:t>: Likely a settings/account menu (UI not fully visible).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endParaRPr lang="en-US" dirty="0">
              <a:latin typeface="quote-cjk-patch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quote-cjk-patch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endParaRPr lang="en-US" dirty="0">
              <a:latin typeface="quote-cjk-patch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quote-cjk-patch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endParaRPr lang="en-US" dirty="0">
              <a:latin typeface="quote-cjk-patch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endParaRPr lang="en-US" b="1" i="0" dirty="0">
              <a:effectLst/>
              <a:latin typeface="quote-cjk-patch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endParaRPr lang="en-US" b="1" dirty="0">
              <a:latin typeface="quote-cjk-patch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en-US" b="1" dirty="0">
                <a:latin typeface="quote-cjk-patch"/>
              </a:rPr>
              <a:t>Website: </a:t>
            </a:r>
            <a:r>
              <a:rPr lang="en-US" dirty="0">
                <a:latin typeface="quote-cjk-patch"/>
              </a:rPr>
              <a:t>scantrust.onrender.com</a:t>
            </a:r>
            <a:endParaRPr lang="en-US" b="1" i="0" dirty="0">
              <a:effectLst/>
              <a:latin typeface="quote-cjk-patch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495FF3-F81D-8B5A-5F60-4688027B0E16}"/>
              </a:ext>
            </a:extLst>
          </p:cNvPr>
          <p:cNvSpPr/>
          <p:nvPr/>
        </p:nvSpPr>
        <p:spPr>
          <a:xfrm rot="970074">
            <a:off x="10844211" y="466818"/>
            <a:ext cx="1914525" cy="6086475"/>
          </a:xfrm>
          <a:prstGeom prst="rect">
            <a:avLst/>
          </a:prstGeom>
          <a:solidFill>
            <a:srgbClr val="00345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87CDF0-7741-C32D-EB27-AD0203292179}"/>
              </a:ext>
            </a:extLst>
          </p:cNvPr>
          <p:cNvSpPr/>
          <p:nvPr/>
        </p:nvSpPr>
        <p:spPr>
          <a:xfrm rot="21316011">
            <a:off x="10510834" y="2267042"/>
            <a:ext cx="1914525" cy="6086475"/>
          </a:xfrm>
          <a:prstGeom prst="rect">
            <a:avLst/>
          </a:prstGeom>
          <a:solidFill>
            <a:srgbClr val="8A03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852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89D601E-8480-F591-CB58-C7E8ACC15239}"/>
              </a:ext>
            </a:extLst>
          </p:cNvPr>
          <p:cNvSpPr txBox="1"/>
          <p:nvPr/>
        </p:nvSpPr>
        <p:spPr>
          <a:xfrm>
            <a:off x="476250" y="557907"/>
            <a:ext cx="6096000" cy="2718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372"/>
              </a:spcBef>
              <a:spcAft>
                <a:spcPts val="1029"/>
              </a:spcAft>
              <a:buNone/>
            </a:pPr>
            <a:r>
              <a:rPr lang="en-IN" b="1" i="0" dirty="0">
                <a:effectLst/>
                <a:latin typeface="quote-cjk-patch"/>
              </a:rPr>
              <a:t>Key Notes for Users</a:t>
            </a:r>
            <a:r>
              <a:rPr lang="en-IN" b="0" i="0" dirty="0">
                <a:effectLst/>
                <a:latin typeface="quote-cjk-patch"/>
              </a:rPr>
              <a:t>: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quote-cjk-patch"/>
              </a:rPr>
              <a:t>🔒 </a:t>
            </a:r>
            <a:r>
              <a:rPr lang="en-IN" b="1" i="0" dirty="0">
                <a:effectLst/>
                <a:latin typeface="quote-cjk-patch"/>
              </a:rPr>
              <a:t>Safety First</a:t>
            </a:r>
            <a:r>
              <a:rPr lang="en-IN" b="0" i="0" dirty="0">
                <a:effectLst/>
                <a:latin typeface="quote-cjk-patch"/>
              </a:rPr>
              <a:t>: The app checks URLs via Google Safe Browsing.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quote-cjk-patch"/>
              </a:rPr>
              <a:t>📷 </a:t>
            </a:r>
            <a:r>
              <a:rPr lang="en-IN" b="1" i="0" dirty="0">
                <a:effectLst/>
                <a:latin typeface="quote-cjk-patch"/>
              </a:rPr>
              <a:t>Camera Tip</a:t>
            </a:r>
            <a:r>
              <a:rPr lang="en-IN" b="0" i="0" dirty="0">
                <a:effectLst/>
                <a:latin typeface="quote-cjk-patch"/>
              </a:rPr>
              <a:t>: Uses rear camera by default.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quote-cjk-patch"/>
              </a:rPr>
              <a:t>⚠️ </a:t>
            </a:r>
            <a:r>
              <a:rPr lang="en-IN" b="1" i="0" dirty="0">
                <a:effectLst/>
                <a:latin typeface="quote-cjk-patch"/>
              </a:rPr>
              <a:t>Warnings</a:t>
            </a:r>
            <a:r>
              <a:rPr lang="en-IN" b="0" i="0" dirty="0">
                <a:effectLst/>
                <a:latin typeface="quote-cjk-patch"/>
              </a:rPr>
              <a:t>: Heed "dangerous URL" alerts.</a:t>
            </a:r>
          </a:p>
          <a:p>
            <a:pPr>
              <a:buNone/>
            </a:pPr>
            <a:br>
              <a:rPr lang="en-IN" dirty="0"/>
            </a:b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817F0C-8F24-C4EC-67E9-DC65F41AE772}"/>
              </a:ext>
            </a:extLst>
          </p:cNvPr>
          <p:cNvSpPr txBox="1"/>
          <p:nvPr/>
        </p:nvSpPr>
        <p:spPr>
          <a:xfrm>
            <a:off x="476250" y="3928028"/>
            <a:ext cx="6096000" cy="15927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en-US" b="1" i="0" dirty="0">
                <a:effectLst/>
                <a:latin typeface="quote-cjk-patch"/>
              </a:rPr>
              <a:t>Troubleshooting</a:t>
            </a:r>
            <a:r>
              <a:rPr lang="en-US" b="0" i="0" dirty="0">
                <a:effectLst/>
                <a:latin typeface="quote-cjk-patch"/>
              </a:rPr>
              <a:t>: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quote-cjk-patch"/>
              </a:rPr>
              <a:t>No Camera Access?</a:t>
            </a:r>
            <a:r>
              <a:rPr lang="en-US" b="0" i="0" dirty="0">
                <a:effectLst/>
                <a:latin typeface="quote-cjk-patch"/>
              </a:rPr>
              <a:t> Grant permissions in browser/PWA settings.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quote-cjk-patch"/>
              </a:rPr>
              <a:t>Scan Failed?</a:t>
            </a:r>
            <a:r>
              <a:rPr lang="en-US" b="0" i="0" dirty="0">
                <a:effectLst/>
                <a:latin typeface="quote-cjk-patch"/>
              </a:rPr>
              <a:t> Try uploading an image instead.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2BF864-F365-84B1-E5F8-C1A9D032AFAE}"/>
              </a:ext>
            </a:extLst>
          </p:cNvPr>
          <p:cNvSpPr/>
          <p:nvPr/>
        </p:nvSpPr>
        <p:spPr>
          <a:xfrm rot="970074">
            <a:off x="10844211" y="466818"/>
            <a:ext cx="1914525" cy="6086475"/>
          </a:xfrm>
          <a:prstGeom prst="rect">
            <a:avLst/>
          </a:prstGeom>
          <a:solidFill>
            <a:srgbClr val="00345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DCAEC8-FF32-93D3-1E7D-AA2BD49DF77F}"/>
              </a:ext>
            </a:extLst>
          </p:cNvPr>
          <p:cNvSpPr/>
          <p:nvPr/>
        </p:nvSpPr>
        <p:spPr>
          <a:xfrm rot="21316011">
            <a:off x="10510834" y="2267042"/>
            <a:ext cx="1914525" cy="6086475"/>
          </a:xfrm>
          <a:prstGeom prst="rect">
            <a:avLst/>
          </a:prstGeom>
          <a:solidFill>
            <a:srgbClr val="8A03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134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C8EAE-AF9D-0017-8DBD-55DDAD161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2483485"/>
            <a:ext cx="3048000" cy="1325563"/>
          </a:xfrm>
        </p:spPr>
        <p:txBody>
          <a:bodyPr/>
          <a:lstStyle/>
          <a:p>
            <a:r>
              <a:rPr lang="en-IN" dirty="0">
                <a:latin typeface="Britannic Bold" panose="020B0903060703020204" pitchFamily="34" charset="0"/>
              </a:rPr>
              <a:t>THANK YOU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87B38E-D2B7-66B7-2197-7FAFF2BCDD1F}"/>
              </a:ext>
            </a:extLst>
          </p:cNvPr>
          <p:cNvSpPr/>
          <p:nvPr/>
        </p:nvSpPr>
        <p:spPr>
          <a:xfrm rot="970074">
            <a:off x="10844211" y="466818"/>
            <a:ext cx="1914525" cy="6086475"/>
          </a:xfrm>
          <a:prstGeom prst="rect">
            <a:avLst/>
          </a:prstGeom>
          <a:solidFill>
            <a:srgbClr val="00345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E68836-18F7-B197-E150-49255ACBCA85}"/>
              </a:ext>
            </a:extLst>
          </p:cNvPr>
          <p:cNvSpPr/>
          <p:nvPr/>
        </p:nvSpPr>
        <p:spPr>
          <a:xfrm rot="21316011">
            <a:off x="10510834" y="2267042"/>
            <a:ext cx="1914525" cy="6086475"/>
          </a:xfrm>
          <a:prstGeom prst="rect">
            <a:avLst/>
          </a:prstGeom>
          <a:solidFill>
            <a:srgbClr val="8A03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321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3DCF26-A78D-6FA6-F136-FCCB3BE3F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214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3A6189-E00A-406F-75E9-382C73C3F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198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A0E40D-74DC-83B0-A12D-5123EDBF9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48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4AD8F2-9480-A3AF-C176-AC4CF291D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976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5CF79-B645-1B46-FE3C-481760ABF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761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E4D034-4D7C-5D29-E35C-ABF64E98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082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1A44CA-3274-5E16-DF01-60275DD3EAC6}"/>
              </a:ext>
            </a:extLst>
          </p:cNvPr>
          <p:cNvSpPr txBox="1"/>
          <p:nvPr/>
        </p:nvSpPr>
        <p:spPr>
          <a:xfrm>
            <a:off x="390525" y="320626"/>
            <a:ext cx="6096000" cy="66248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372"/>
              </a:spcBef>
              <a:spcAft>
                <a:spcPts val="1029"/>
              </a:spcAft>
              <a:buNone/>
            </a:pPr>
            <a:r>
              <a:rPr lang="en-IN" b="1" i="0" dirty="0">
                <a:effectLst/>
                <a:latin typeface="quote-cjk-patch"/>
              </a:rPr>
              <a:t>1. Main Screen</a:t>
            </a:r>
            <a:endParaRPr lang="en-IN" b="0" i="0" dirty="0">
              <a:effectLst/>
              <a:latin typeface="quote-cjk-patch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en-IN" b="1" i="0" dirty="0">
                <a:effectLst/>
                <a:latin typeface="quote-cjk-patch"/>
              </a:rPr>
              <a:t>Purpose</a:t>
            </a:r>
            <a:r>
              <a:rPr lang="en-IN" b="0" i="0" dirty="0">
                <a:effectLst/>
                <a:latin typeface="quote-cjk-patch"/>
              </a:rPr>
              <a:t>: Launch QR scanning or manual URL entry.</a:t>
            </a:r>
            <a:br>
              <a:rPr lang="en-IN" b="0" i="0" dirty="0">
                <a:effectLst/>
                <a:latin typeface="quote-cjk-patch"/>
              </a:rPr>
            </a:br>
            <a:r>
              <a:rPr lang="en-IN" b="1" i="0" dirty="0">
                <a:effectLst/>
                <a:latin typeface="quote-cjk-patch"/>
              </a:rPr>
              <a:t>Features</a:t>
            </a:r>
            <a:r>
              <a:rPr lang="en-IN" b="0" i="0" dirty="0">
                <a:effectLst/>
                <a:latin typeface="quote-cjk-patch"/>
              </a:rPr>
              <a:t>: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quote-cjk-patch"/>
              </a:rPr>
              <a:t>"</a:t>
            </a:r>
            <a:r>
              <a:rPr lang="en-IN" b="1" i="0" dirty="0" err="1">
                <a:effectLst/>
                <a:latin typeface="quote-cjk-patch"/>
              </a:rPr>
              <a:t>ScanFlow</a:t>
            </a:r>
            <a:r>
              <a:rPr lang="en-IN" b="1" i="0" dirty="0">
                <a:effectLst/>
                <a:latin typeface="quote-cjk-patch"/>
              </a:rPr>
              <a:t> - QR Scanner"</a:t>
            </a:r>
            <a:r>
              <a:rPr lang="en-IN" b="0" i="0" dirty="0">
                <a:effectLst/>
                <a:latin typeface="quote-cjk-patch"/>
              </a:rPr>
              <a:t>: Tap to activate camera scanning.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quote-cjk-patch"/>
              </a:rPr>
              <a:t>"Upload QR Image"</a:t>
            </a:r>
            <a:r>
              <a:rPr lang="en-IN" b="0" i="0" dirty="0">
                <a:effectLst/>
                <a:latin typeface="quote-cjk-patch"/>
              </a:rPr>
              <a:t>: Select a QR code image from your gallery.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quote-cjk-patch"/>
              </a:rPr>
              <a:t>"Enter URL manually"</a:t>
            </a:r>
            <a:r>
              <a:rPr lang="en-IN" b="0" i="0" dirty="0">
                <a:effectLst/>
                <a:latin typeface="quote-cjk-patch"/>
              </a:rPr>
              <a:t>: Type/paste a URL directly.</a:t>
            </a:r>
            <a:br>
              <a:rPr lang="en-IN" b="0" i="0" dirty="0">
                <a:effectLst/>
                <a:latin typeface="quote-cjk-patch"/>
              </a:rPr>
            </a:br>
            <a:r>
              <a:rPr lang="en-IN" b="1" i="0" dirty="0">
                <a:effectLst/>
                <a:latin typeface="quote-cjk-patch"/>
              </a:rPr>
              <a:t>Navigation</a:t>
            </a:r>
            <a:r>
              <a:rPr lang="en-IN" b="0" i="0" dirty="0">
                <a:effectLst/>
                <a:latin typeface="quote-cjk-patch"/>
              </a:rPr>
              <a:t>: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quote-cjk-patch"/>
              </a:rPr>
              <a:t>Back button (←) returns to previous screen.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endParaRPr lang="en-IN" dirty="0">
              <a:latin typeface="quote-cjk-patch"/>
            </a:endParaRPr>
          </a:p>
          <a:p>
            <a:r>
              <a:rPr lang="en-US" b="1" dirty="0"/>
              <a:t>2. Camera Scanning Mode</a:t>
            </a:r>
            <a:endParaRPr lang="en-US" dirty="0"/>
          </a:p>
          <a:p>
            <a:r>
              <a:rPr lang="en-US" b="1" dirty="0"/>
              <a:t>How to Use</a:t>
            </a:r>
            <a:r>
              <a:rPr lang="en-US" dirty="0"/>
              <a:t>:</a:t>
            </a:r>
          </a:p>
          <a:p>
            <a:r>
              <a:rPr lang="en-US" dirty="0"/>
              <a:t>Point your </a:t>
            </a:r>
            <a:r>
              <a:rPr lang="en-US" b="1" dirty="0"/>
              <a:t>rear camera</a:t>
            </a:r>
            <a:r>
              <a:rPr lang="en-US" dirty="0"/>
              <a:t> at a QR code.</a:t>
            </a:r>
          </a:p>
          <a:p>
            <a:r>
              <a:rPr lang="en-US" dirty="0"/>
              <a:t>The app automatically detects and scans it.</a:t>
            </a:r>
          </a:p>
          <a:p>
            <a:r>
              <a:rPr lang="en-US" dirty="0"/>
              <a:t>On success: Shows URL safety check (see below).</a:t>
            </a:r>
          </a:p>
          <a:p>
            <a:r>
              <a:rPr lang="en-US" b="1" dirty="0"/>
              <a:t>Tips</a:t>
            </a:r>
            <a:r>
              <a:rPr lang="en-US" dirty="0"/>
              <a:t>:</a:t>
            </a:r>
          </a:p>
          <a:p>
            <a:r>
              <a:rPr lang="en-US" dirty="0"/>
              <a:t>Ensure good lighting.</a:t>
            </a:r>
          </a:p>
          <a:p>
            <a:r>
              <a:rPr lang="en-US" dirty="0"/>
              <a:t>Hold steady for 2 seconds.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br>
              <a:rPr lang="en-IN" dirty="0"/>
            </a:b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893ED9-69A8-1B2A-303D-7FE23898C6B9}"/>
              </a:ext>
            </a:extLst>
          </p:cNvPr>
          <p:cNvSpPr/>
          <p:nvPr/>
        </p:nvSpPr>
        <p:spPr>
          <a:xfrm rot="970074">
            <a:off x="10844211" y="466818"/>
            <a:ext cx="1914525" cy="6086475"/>
          </a:xfrm>
          <a:prstGeom prst="rect">
            <a:avLst/>
          </a:prstGeom>
          <a:solidFill>
            <a:srgbClr val="00345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5A92F4-7545-F731-CE88-4EE1E9A8CFF1}"/>
              </a:ext>
            </a:extLst>
          </p:cNvPr>
          <p:cNvSpPr/>
          <p:nvPr/>
        </p:nvSpPr>
        <p:spPr>
          <a:xfrm rot="21316011">
            <a:off x="10510834" y="2267042"/>
            <a:ext cx="1914525" cy="6086475"/>
          </a:xfrm>
          <a:prstGeom prst="rect">
            <a:avLst/>
          </a:prstGeom>
          <a:solidFill>
            <a:srgbClr val="8A03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770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4D2330-A6DD-4878-1964-D50D14A4219D}"/>
              </a:ext>
            </a:extLst>
          </p:cNvPr>
          <p:cNvSpPr txBox="1"/>
          <p:nvPr/>
        </p:nvSpPr>
        <p:spPr>
          <a:xfrm>
            <a:off x="361950" y="350619"/>
            <a:ext cx="6096000" cy="45756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372"/>
              </a:spcBef>
              <a:spcAft>
                <a:spcPts val="1029"/>
              </a:spcAft>
              <a:buNone/>
            </a:pPr>
            <a:r>
              <a:rPr lang="en-IN" b="1" i="0" dirty="0">
                <a:effectLst/>
                <a:latin typeface="quote-cjk-patch"/>
              </a:rPr>
              <a:t>3. URL Safety Results</a:t>
            </a:r>
            <a:endParaRPr lang="en-IN" b="0" i="0" dirty="0">
              <a:effectLst/>
              <a:latin typeface="quote-cjk-patch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en-IN" b="1" i="0" dirty="0">
                <a:effectLst/>
                <a:latin typeface="quote-cjk-patch"/>
              </a:rPr>
              <a:t>A. Safe URL (e.g., google.com)</a:t>
            </a:r>
            <a:endParaRPr lang="en-IN" b="0" i="0" dirty="0">
              <a:effectLst/>
              <a:latin typeface="quote-cjk-patch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quote-cjk-patch"/>
              </a:rPr>
              <a:t>Displays:</a:t>
            </a:r>
            <a:br>
              <a:rPr lang="en-IN" b="0" i="0" dirty="0">
                <a:effectLst/>
                <a:latin typeface="quote-cjk-patch"/>
              </a:rPr>
            </a:br>
            <a:r>
              <a:rPr lang="en-IN" b="0" i="0" dirty="0">
                <a:effectLst/>
                <a:latin typeface="quote-cjk-patch"/>
              </a:rPr>
              <a:t>✅ </a:t>
            </a:r>
            <a:r>
              <a:rPr lang="en-IN" b="1" i="0" dirty="0">
                <a:effectLst/>
                <a:latin typeface="quote-cjk-patch"/>
              </a:rPr>
              <a:t>"This URL is safe!"</a:t>
            </a:r>
            <a:endParaRPr lang="en-IN" b="0" i="0" dirty="0">
              <a:effectLst/>
              <a:latin typeface="quote-cjk-patch"/>
            </a:endParaRP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quote-cjk-patch"/>
              </a:rPr>
              <a:t>Timestamp of check.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quote-cjk-patch"/>
              </a:rPr>
              <a:t>"Visit Website"</a:t>
            </a:r>
            <a:r>
              <a:rPr lang="en-IN" b="0" i="0" dirty="0">
                <a:effectLst/>
                <a:latin typeface="quote-cjk-patch"/>
              </a:rPr>
              <a:t> button to proceed.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en-IN" b="1" i="0" dirty="0">
                <a:effectLst/>
                <a:latin typeface="quote-cjk-patch"/>
              </a:rPr>
              <a:t>B. Dangerous URL (e.g., unwanted.html)</a:t>
            </a:r>
            <a:endParaRPr lang="en-IN" b="0" i="0" dirty="0">
              <a:effectLst/>
              <a:latin typeface="quote-cjk-patch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quote-cjk-patch"/>
              </a:rPr>
              <a:t>Displays:</a:t>
            </a:r>
            <a:br>
              <a:rPr lang="en-IN" b="0" i="0" dirty="0">
                <a:effectLst/>
                <a:latin typeface="quote-cjk-patch"/>
              </a:rPr>
            </a:br>
            <a:r>
              <a:rPr lang="en-IN" b="0" i="0" dirty="0">
                <a:effectLst/>
                <a:latin typeface="quote-cjk-patch"/>
              </a:rPr>
              <a:t>⚠️ </a:t>
            </a:r>
            <a:r>
              <a:rPr lang="en-IN" b="1" i="0" dirty="0">
                <a:effectLst/>
                <a:latin typeface="quote-cjk-patch"/>
              </a:rPr>
              <a:t>"This URL is dangerous!"</a:t>
            </a:r>
            <a:endParaRPr lang="en-IN" b="0" i="0" dirty="0">
              <a:effectLst/>
              <a:latin typeface="quote-cjk-patch"/>
            </a:endParaRP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quote-cjk-patch"/>
              </a:rPr>
              <a:t>Threat type (e.g., "UNWANTED_SOFTWARE").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quote-cjk-patch"/>
              </a:rPr>
              <a:t>"Visit Anyway"</a:t>
            </a:r>
            <a:r>
              <a:rPr lang="en-IN" b="0" i="0" dirty="0">
                <a:effectLst/>
                <a:latin typeface="quote-cjk-patch"/>
              </a:rPr>
              <a:t> button (use with caution).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E1E0DE-1DF3-9DD3-4900-C55E0FC86B84}"/>
              </a:ext>
            </a:extLst>
          </p:cNvPr>
          <p:cNvSpPr/>
          <p:nvPr/>
        </p:nvSpPr>
        <p:spPr>
          <a:xfrm rot="970074">
            <a:off x="10844211" y="466818"/>
            <a:ext cx="1914525" cy="6086475"/>
          </a:xfrm>
          <a:prstGeom prst="rect">
            <a:avLst/>
          </a:prstGeom>
          <a:solidFill>
            <a:srgbClr val="00345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D3AB9A-C386-A126-A25B-5441A6DAD268}"/>
              </a:ext>
            </a:extLst>
          </p:cNvPr>
          <p:cNvSpPr/>
          <p:nvPr/>
        </p:nvSpPr>
        <p:spPr>
          <a:xfrm rot="21316011">
            <a:off x="10510834" y="2267042"/>
            <a:ext cx="1914525" cy="6086475"/>
          </a:xfrm>
          <a:prstGeom prst="rect">
            <a:avLst/>
          </a:prstGeom>
          <a:solidFill>
            <a:srgbClr val="8A03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46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382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Britannic Bold</vt:lpstr>
      <vt:lpstr>Calibri</vt:lpstr>
      <vt:lpstr>Calibri Light</vt:lpstr>
      <vt:lpstr>quote-cjk-patch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kj.madhan007@gmail.com</dc:creator>
  <cp:lastModifiedBy>kj.madhan007@gmail.com</cp:lastModifiedBy>
  <cp:revision>1</cp:revision>
  <dcterms:created xsi:type="dcterms:W3CDTF">2025-06-12T09:16:06Z</dcterms:created>
  <dcterms:modified xsi:type="dcterms:W3CDTF">2025-06-12T09:31:51Z</dcterms:modified>
</cp:coreProperties>
</file>