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Trade Gothic LT Pro</vt:lpstr>
      <vt:lpstr>Trebuchet MS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madhan kumar</dc:creator>
  <cp:lastModifiedBy>madhan kumar</cp:lastModifiedBy>
  <cp:revision>3</cp:revision>
  <dcterms:created xsi:type="dcterms:W3CDTF">2024-05-04T12:16:18Z</dcterms:created>
  <dcterms:modified xsi:type="dcterms:W3CDTF">2024-05-04T16:51:14Z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