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Kumar On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16185" y="3362397"/>
            <a:ext cx="9855629" cy="117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8"/>
              </a:lnSpc>
            </a:pPr>
            <a:r>
              <a:rPr lang="en-US" sz="824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12443" y="5860473"/>
            <a:ext cx="259675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-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29238" y="2032246"/>
            <a:ext cx="9412885" cy="40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 STATEMENT DETAILS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099571"/>
            <a:ext cx="6108576" cy="41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91753"/>
            <a:ext cx="8115300" cy="41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 DESIGN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74880"/>
            <a:ext cx="8634845" cy="41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UNIQUENESS OF THE SOLUTION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6324" y="1974880"/>
            <a:ext cx="4042064" cy="41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  STACK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6324" y="1974880"/>
            <a:ext cx="4042064" cy="41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SCOPE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8506" y="1933317"/>
            <a:ext cx="7138555" cy="41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4"/>
              </a:lnSpc>
            </a:pPr>
            <a:r>
              <a:rPr lang="en-US" sz="284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 DETAILS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36967" y="3436317"/>
            <a:ext cx="12814067" cy="3528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49"/>
              </a:lnSpc>
            </a:pPr>
            <a:r>
              <a:rPr lang="en-US" b="true" sz="12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THAT'S A WRAP!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40687" y="7641439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795339" y="-1398441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22149" y="73928"/>
            <a:ext cx="2993245" cy="1326646"/>
          </a:xfrm>
          <a:custGeom>
            <a:avLst/>
            <a:gdLst/>
            <a:ahLst/>
            <a:cxnLst/>
            <a:rect r="r" b="b" t="t" l="l"/>
            <a:pathLst>
              <a:path h="1326646" w="2993245">
                <a:moveTo>
                  <a:pt x="0" y="0"/>
                </a:moveTo>
                <a:lnTo>
                  <a:pt x="2993244" y="0"/>
                </a:lnTo>
                <a:lnTo>
                  <a:pt x="2993244" y="1326645"/>
                </a:lnTo>
                <a:lnTo>
                  <a:pt x="0" y="1326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9663" y="487198"/>
            <a:ext cx="2778051" cy="771430"/>
          </a:xfrm>
          <a:custGeom>
            <a:avLst/>
            <a:gdLst/>
            <a:ahLst/>
            <a:cxnLst/>
            <a:rect r="r" b="b" t="t" l="l"/>
            <a:pathLst>
              <a:path h="771430" w="2778051">
                <a:moveTo>
                  <a:pt x="0" y="0"/>
                </a:moveTo>
                <a:lnTo>
                  <a:pt x="2778051" y="0"/>
                </a:lnTo>
                <a:lnTo>
                  <a:pt x="2778051" y="771430"/>
                </a:lnTo>
                <a:lnTo>
                  <a:pt x="0" y="7714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017" r="0" b="-401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921698" y="282368"/>
            <a:ext cx="2980852" cy="1320400"/>
            <a:chOff x="0" y="0"/>
            <a:chExt cx="3974470" cy="17605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4470" cy="1760534"/>
            </a:xfrm>
            <a:custGeom>
              <a:avLst/>
              <a:gdLst/>
              <a:ahLst/>
              <a:cxnLst/>
              <a:rect r="r" b="b" t="t" l="l"/>
              <a:pathLst>
                <a:path h="1760534" w="3974470">
                  <a:moveTo>
                    <a:pt x="0" y="0"/>
                  </a:moveTo>
                  <a:lnTo>
                    <a:pt x="3974470" y="0"/>
                  </a:lnTo>
                  <a:lnTo>
                    <a:pt x="3974470" y="1760534"/>
                  </a:lnTo>
                  <a:lnTo>
                    <a:pt x="0" y="1760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58290" r="0" b="-67463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42783" y="1194302"/>
              <a:ext cx="2558108" cy="1256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4"/>
                </a:lnSpc>
              </a:pPr>
              <a:r>
                <a:rPr lang="en-US" sz="584" spc="23">
                  <a:solidFill>
                    <a:srgbClr val="FFFFFF"/>
                  </a:solidFill>
                  <a:latin typeface="Kumar One"/>
                  <a:ea typeface="Kumar One"/>
                  <a:cs typeface="Kumar One"/>
                  <a:sym typeface="Kumar One"/>
                </a:rPr>
                <a:t>UNLEASH THE CODER INSIDE YOU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DAGfcIou47s</dc:identifier>
  <dcterms:modified xsi:type="dcterms:W3CDTF">2011-08-01T06:04:30Z</dcterms:modified>
  <cp:revision>1</cp:revision>
  <dc:title>Xyntra'25 PPT Template</dc:title>
</cp:coreProperties>
</file>