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693400" cx="7556500"/>
  <p:notesSz cx="7556500" cy="106934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d9316f16a9_0_0:notes"/>
          <p:cNvSpPr/>
          <p:nvPr>
            <p:ph idx="2" type="sldImg"/>
          </p:nvPr>
        </p:nvSpPr>
        <p:spPr>
          <a:xfrm>
            <a:off x="1259650" y="802000"/>
            <a:ext cx="50379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d9316f16a9_0_0:notes"/>
          <p:cNvSpPr txBox="1"/>
          <p:nvPr>
            <p:ph idx="1" type="body"/>
          </p:nvPr>
        </p:nvSpPr>
        <p:spPr>
          <a:xfrm>
            <a:off x="755650" y="5079350"/>
            <a:ext cx="6045300" cy="4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42731c8d_4_25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db42731c8d_4_25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42731c8d_4_29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db42731c8d_4_29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b42731c8d_4_33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b42731c8d_4_33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42731c8d_4_37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db42731c8d_4_37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9316f16a9_0_10:notes"/>
          <p:cNvSpPr/>
          <p:nvPr>
            <p:ph idx="2" type="sldImg"/>
          </p:nvPr>
        </p:nvSpPr>
        <p:spPr>
          <a:xfrm>
            <a:off x="1259650" y="802000"/>
            <a:ext cx="50379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9316f16a9_0_10:notes"/>
          <p:cNvSpPr txBox="1"/>
          <p:nvPr>
            <p:ph idx="1" type="body"/>
          </p:nvPr>
        </p:nvSpPr>
        <p:spPr>
          <a:xfrm>
            <a:off x="755650" y="5079350"/>
            <a:ext cx="6045300" cy="4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316f16a9_1_0:notes"/>
          <p:cNvSpPr/>
          <p:nvPr>
            <p:ph idx="2" type="sldImg"/>
          </p:nvPr>
        </p:nvSpPr>
        <p:spPr>
          <a:xfrm>
            <a:off x="1259650" y="802000"/>
            <a:ext cx="50379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316f16a9_1_0:notes"/>
          <p:cNvSpPr txBox="1"/>
          <p:nvPr>
            <p:ph idx="1" type="body"/>
          </p:nvPr>
        </p:nvSpPr>
        <p:spPr>
          <a:xfrm>
            <a:off x="755650" y="5079350"/>
            <a:ext cx="6045300" cy="4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b42731c8d_4_0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db42731c8d_4_0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b42731c8d_4_5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db42731c8d_4_5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42731c8d_4_9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db42731c8d_4_9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42731c8d_4_13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db42731c8d_4_13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b42731c8d_4_17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b42731c8d_4_17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b42731c8d_4_21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db42731c8d_4_21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7560309" cy="10692130"/>
          </a:xfrm>
          <a:custGeom>
            <a:rect b="b" l="l" r="r" t="t"/>
            <a:pathLst>
              <a:path extrusionOk="0" h="10692130" w="7560309">
                <a:moveTo>
                  <a:pt x="7560000" y="0"/>
                </a:moveTo>
                <a:lnTo>
                  <a:pt x="0" y="0"/>
                </a:lnTo>
                <a:lnTo>
                  <a:pt x="0" y="10692000"/>
                </a:lnTo>
                <a:lnTo>
                  <a:pt x="7560000" y="10692000"/>
                </a:lnTo>
                <a:lnTo>
                  <a:pt x="7560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155025" y="2531425"/>
            <a:ext cx="7246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RIoT</a:t>
            </a:r>
            <a:endParaRPr sz="6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Relative Localisation of IoT Devices</a:t>
            </a:r>
            <a:endParaRPr sz="2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1097350" y="6678950"/>
            <a:ext cx="6459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Team: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Madhan Sanikommu</a:t>
            </a: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ee18b063</a:t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Archana Kutumbaka</a:t>
            </a: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cs18b023</a:t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Prashasth R B</a:t>
            </a: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cs18b039</a:t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0" y="7980675"/>
            <a:ext cx="284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Ayon Chakraborty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2120375" y="0"/>
            <a:ext cx="33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CS6650 Smart Sensing of IOT Devices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732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169675" y="865550"/>
            <a:ext cx="37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Aim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175950" y="1671625"/>
            <a:ext cx="650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Relative Localisation using EDM(Euclidean Distance Matrix) of Static Nodes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169675" y="2590138"/>
            <a:ext cx="37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175950" y="3329038"/>
            <a:ext cx="650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Classical MDS(Multi Dimensional Scaling)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169675" y="4091475"/>
            <a:ext cx="37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it that easy?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75950" y="4907075"/>
            <a:ext cx="6506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 when Noise is involved!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Missing Data!!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72800" y="5974663"/>
            <a:ext cx="37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solve?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179075" y="6713563"/>
            <a:ext cx="6848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molecular conformation in bioinformatics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wireless sensor network localization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Char char="●"/>
            </a:pPr>
            <a:r>
              <a:rPr lang="en-US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many more!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175938" y="8180975"/>
            <a:ext cx="37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82226" y="8919875"/>
            <a:ext cx="71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 be continued...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248575" y="4935425"/>
            <a:ext cx="705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Mathematical</a:t>
            </a:r>
            <a:r>
              <a:rPr b="1" lang="en-US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Motivation for our Project</a:t>
            </a:r>
            <a:endParaRPr b="1" sz="3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228600"/>
            <a:ext cx="7039300" cy="995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