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 Copy(1).xlsx]Sheet1!PivotTable1</c:name>
    <c:fmtId val="47"/>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90-4428-BC1C-06FFAA7AC4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90-4428-BC1C-06FFAA7AC4E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90-4428-BC1C-06FFAA7AC4E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90-4428-BC1C-06FFAA7AC4E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C90-4428-BC1C-06FFAA7AC4E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C90-4428-BC1C-06FFAA7AC4E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C90-4428-BC1C-06FFAA7AC4E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C90-4428-BC1C-06FFAA7AC4E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C90-4428-BC1C-06FFAA7AC4E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C90-4428-BC1C-06FFAA7AC4E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FC90-4428-BC1C-06FFAA7AC4E2}"/>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FC90-4428-BC1C-06FFAA7AC4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FC90-4428-BC1C-06FFAA7AC4E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FC90-4428-BC1C-06FFAA7AC4E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FC90-4428-BC1C-06FFAA7AC4E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FC90-4428-BC1C-06FFAA7AC4E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FC90-4428-BC1C-06FFAA7AC4E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FC90-4428-BC1C-06FFAA7AC4E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FC90-4428-BC1C-06FFAA7AC4E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FC90-4428-BC1C-06FFAA7AC4E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FC90-4428-BC1C-06FFAA7AC4E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FC90-4428-BC1C-06FFAA7AC4E2}"/>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FC90-4428-BC1C-06FFAA7AC4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FC90-4428-BC1C-06FFAA7AC4E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FC90-4428-BC1C-06FFAA7AC4E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FC90-4428-BC1C-06FFAA7AC4E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FC90-4428-BC1C-06FFAA7AC4E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FC90-4428-BC1C-06FFAA7AC4E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FC90-4428-BC1C-06FFAA7AC4E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FC90-4428-BC1C-06FFAA7AC4E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FC90-4428-BC1C-06FFAA7AC4E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FC90-4428-BC1C-06FFAA7AC4E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FC90-4428-BC1C-06FFAA7AC4E2}"/>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FC90-4428-BC1C-06FFAA7AC4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FC90-4428-BC1C-06FFAA7AC4E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FC90-4428-BC1C-06FFAA7AC4E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FC90-4428-BC1C-06FFAA7AC4E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FC90-4428-BC1C-06FFAA7AC4E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FC90-4428-BC1C-06FFAA7AC4E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FC90-4428-BC1C-06FFAA7AC4E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FC90-4428-BC1C-06FFAA7AC4E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FC90-4428-BC1C-06FFAA7AC4E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FC90-4428-BC1C-06FFAA7AC4E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FC90-4428-BC1C-06FFAA7AC4E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2 - Copy(1).xlsx]Sheet1!PivotTable1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113964457210217E-2"/>
          <c:y val="0.1008813786120161"/>
          <c:w val="0.7426714507848563"/>
          <c:h val="0.83602147313630637"/>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146-4B7E-9275-FE60A7A351C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146-4B7E-9275-FE60A7A351C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6146-4B7E-9275-FE60A7A351C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6146-4B7E-9275-FE60A7A351CE}"/>
            </c:ext>
          </c:extLst>
        </c:ser>
        <c:dLbls>
          <c:showLegendKey val="0"/>
          <c:showVal val="0"/>
          <c:showCatName val="0"/>
          <c:showSerName val="0"/>
          <c:showPercent val="0"/>
          <c:showBubbleSize val="0"/>
        </c:dLbls>
        <c:gapWidth val="219"/>
        <c:overlap val="-27"/>
        <c:axId val="1256463888"/>
        <c:axId val="1256464368"/>
      </c:barChart>
      <c:catAx>
        <c:axId val="125646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64368"/>
        <c:crosses val="autoZero"/>
        <c:auto val="1"/>
        <c:lblAlgn val="ctr"/>
        <c:lblOffset val="100"/>
        <c:noMultiLvlLbl val="0"/>
      </c:catAx>
      <c:valAx>
        <c:axId val="1256464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463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MADHAN. B</a:t>
            </a:r>
          </a:p>
          <a:p>
            <a:r>
              <a:rPr lang="en-US" sz="2400" dirty="0"/>
              <a:t>REGISTER NO:         22CCAO52(asunm123312202224</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sz="2800" b="1" dirty="0"/>
              <a:t>=IFS(Z8&gt;=5,"VERY HIGH",Z8&gt;=4,"HEIGH",Z8&gt;=3,"MED",TRUE,"LOW")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77FDC51F-390B-60EE-0A7A-73E3DF9CCA67}"/>
              </a:ext>
            </a:extLst>
          </p:cNvPr>
          <p:cNvGraphicFramePr>
            <a:graphicFrameLocks/>
          </p:cNvGraphicFramePr>
          <p:nvPr>
            <p:extLst>
              <p:ext uri="{D42A27DB-BD31-4B8C-83A1-F6EECF244321}">
                <p14:modId xmlns:p14="http://schemas.microsoft.com/office/powerpoint/2010/main" val="503863680"/>
              </p:ext>
            </p:extLst>
          </p:nvPr>
        </p:nvGraphicFramePr>
        <p:xfrm>
          <a:off x="1556426" y="2019299"/>
          <a:ext cx="6465651" cy="368110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581CAFE-2D05-5EB0-5A39-C948E7C68B6A}"/>
              </a:ext>
            </a:extLst>
          </p:cNvPr>
          <p:cNvGraphicFramePr>
            <a:graphicFrameLocks/>
          </p:cNvGraphicFramePr>
          <p:nvPr>
            <p:extLst>
              <p:ext uri="{D42A27DB-BD31-4B8C-83A1-F6EECF244321}">
                <p14:modId xmlns:p14="http://schemas.microsoft.com/office/powerpoint/2010/main" val="109281250"/>
              </p:ext>
            </p:extLst>
          </p:nvPr>
        </p:nvGraphicFramePr>
        <p:xfrm>
          <a:off x="1712068" y="1094362"/>
          <a:ext cx="6566170" cy="46692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dirty="0"/>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1414</Words>
  <Application>Microsoft Office PowerPoint</Application>
  <PresentationFormat>Widescreen</PresentationFormat>
  <Paragraphs>108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15</cp:revision>
  <dcterms:created xsi:type="dcterms:W3CDTF">2024-03-29T15:07:22Z</dcterms:created>
  <dcterms:modified xsi:type="dcterms:W3CDTF">2024-09-09T16:56:26Z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