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 Copy(1).xlsx]Sheet1!PivotTable1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7113964457210217E-2"/>
          <c:y val="0.1008813786120161"/>
          <c:w val="0.7426714507848563"/>
          <c:h val="0.83602147313630637"/>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161-4B5A-B63D-0CDDBB4CA68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6161-4B5A-B63D-0CDDBB4CA683}"/>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6161-4B5A-B63D-0CDDBB4CA68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6161-4B5A-B63D-0CDDBB4CA683}"/>
            </c:ext>
          </c:extLst>
        </c:ser>
        <c:dLbls>
          <c:showLegendKey val="0"/>
          <c:showVal val="0"/>
          <c:showCatName val="0"/>
          <c:showSerName val="0"/>
          <c:showPercent val="0"/>
          <c:showBubbleSize val="0"/>
        </c:dLbls>
        <c:gapWidth val="219"/>
        <c:overlap val="-27"/>
        <c:axId val="1256463888"/>
        <c:axId val="1256464368"/>
      </c:barChart>
      <c:catAx>
        <c:axId val="125646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464368"/>
        <c:crosses val="autoZero"/>
        <c:auto val="1"/>
        <c:lblAlgn val="ctr"/>
        <c:lblOffset val="100"/>
        <c:noMultiLvlLbl val="0"/>
      </c:catAx>
      <c:valAx>
        <c:axId val="1256464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463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5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a:t>
            </a:r>
            <a:r>
              <a:rPr lang="en-US" b="1" dirty="0"/>
              <a:t>VERY</a:t>
            </a:r>
            <a:r>
              <a:rPr lang="en-US" b="1" baseline="0" dirty="0"/>
              <a:t> HIGH</a:t>
            </a:r>
            <a:endParaRPr lang="en-US" b="1" dirty="0"/>
          </a:p>
        </c:rich>
      </c:tx>
      <c:layout>
        <c:manualLayout>
          <c:xMode val="edge"/>
          <c:yMode val="edge"/>
          <c:x val="0.36618744531933506"/>
          <c:y val="1.69495439381259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manualLayout>
          <c:layoutTarget val="inner"/>
          <c:xMode val="edge"/>
          <c:yMode val="edge"/>
          <c:x val="4.8393263342082243E-2"/>
          <c:y val="0.11941703363857732"/>
          <c:w val="0.77569510061242342"/>
          <c:h val="0.85308863781838873"/>
        </c:manualLayout>
      </c:layout>
      <c:doughnut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B09-42A3-88F7-0C9C9B1BAB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B09-42A3-88F7-0C9C9B1BAB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B09-42A3-88F7-0C9C9B1BAB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B09-42A3-88F7-0C9C9B1BAB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B09-42A3-88F7-0C9C9B1BAB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B09-42A3-88F7-0C9C9B1BAB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B09-42A3-88F7-0C9C9B1BAB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B09-42A3-88F7-0C9C9B1BAB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B09-42A3-88F7-0C9C9B1BAB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B09-42A3-88F7-0C9C9B1BAB2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B09-42A3-88F7-0C9C9B1BAB22}"/>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AB09-42A3-88F7-0C9C9B1BAB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AB09-42A3-88F7-0C9C9B1BAB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AB09-42A3-88F7-0C9C9B1BAB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AB09-42A3-88F7-0C9C9B1BAB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AB09-42A3-88F7-0C9C9B1BAB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AB09-42A3-88F7-0C9C9B1BAB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AB09-42A3-88F7-0C9C9B1BAB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AB09-42A3-88F7-0C9C9B1BAB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AB09-42A3-88F7-0C9C9B1BAB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AB09-42A3-88F7-0C9C9B1BAB2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B09-42A3-88F7-0C9C9B1BAB22}"/>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AB09-42A3-88F7-0C9C9B1BAB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AB09-42A3-88F7-0C9C9B1BAB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AB09-42A3-88F7-0C9C9B1BAB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AB09-42A3-88F7-0C9C9B1BAB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AB09-42A3-88F7-0C9C9B1BAB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AB09-42A3-88F7-0C9C9B1BAB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AB09-42A3-88F7-0C9C9B1BAB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AB09-42A3-88F7-0C9C9B1BAB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AB09-42A3-88F7-0C9C9B1BAB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AB09-42A3-88F7-0C9C9B1BAB2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B09-42A3-88F7-0C9C9B1BAB22}"/>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AB09-42A3-88F7-0C9C9B1BAB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AB09-42A3-88F7-0C9C9B1BAB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AB09-42A3-88F7-0C9C9B1BAB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AB09-42A3-88F7-0C9C9B1BAB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AB09-42A3-88F7-0C9C9B1BAB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AB09-42A3-88F7-0C9C9B1BAB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AB09-42A3-88F7-0C9C9B1BAB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AB09-42A3-88F7-0C9C9B1BAB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AB09-42A3-88F7-0C9C9B1BAB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AB09-42A3-88F7-0C9C9B1BAB2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B09-42A3-88F7-0C9C9B1BAB2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MADHAN. B</a:t>
            </a:r>
          </a:p>
          <a:p>
            <a:r>
              <a:rPr lang="en-US" sz="2400" dirty="0"/>
              <a:t>REGISTER NO:         22CCAO52(asunm123312202224</a:t>
            </a:r>
            <a:r>
              <a:rPr lang="en-US" sz="2400" b="0" i="0" dirty="0">
                <a:solidFill>
                  <a:srgbClr val="000000"/>
                </a:solidFill>
                <a:effectLst/>
                <a:latin typeface="Plus Jakarta Display"/>
              </a:rPr>
              <a:t>)</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sz="2800" b="1" dirty="0"/>
              <a:t>=IFS(Z8&gt;=5,"VERY HIGH",Z8&gt;=4,"HEIGH",Z8&gt;=3,"MED",TRUE,"LOW")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581CAFE-2D05-5EB0-5A39-C948E7C68B6A}"/>
              </a:ext>
            </a:extLst>
          </p:cNvPr>
          <p:cNvGraphicFramePr>
            <a:graphicFrameLocks/>
          </p:cNvGraphicFramePr>
          <p:nvPr>
            <p:extLst>
              <p:ext uri="{D42A27DB-BD31-4B8C-83A1-F6EECF244321}">
                <p14:modId xmlns:p14="http://schemas.microsoft.com/office/powerpoint/2010/main" val="2492593628"/>
              </p:ext>
            </p:extLst>
          </p:nvPr>
        </p:nvGraphicFramePr>
        <p:xfrm>
          <a:off x="1466971" y="1537422"/>
          <a:ext cx="6566170" cy="46692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7FDC51F-390B-60EE-0A7A-73E3DF9CCA67}"/>
              </a:ext>
            </a:extLst>
          </p:cNvPr>
          <p:cNvGraphicFramePr>
            <a:graphicFrameLocks/>
          </p:cNvGraphicFramePr>
          <p:nvPr>
            <p:extLst>
              <p:ext uri="{D42A27DB-BD31-4B8C-83A1-F6EECF244321}">
                <p14:modId xmlns:p14="http://schemas.microsoft.com/office/powerpoint/2010/main" val="3408302412"/>
              </p:ext>
            </p:extLst>
          </p:nvPr>
        </p:nvGraphicFramePr>
        <p:xfrm>
          <a:off x="2169736" y="1350389"/>
          <a:ext cx="4572000" cy="41572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dirty="0"/>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1417</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17</cp:revision>
  <dcterms:created xsi:type="dcterms:W3CDTF">2024-03-29T15:07:22Z</dcterms:created>
  <dcterms:modified xsi:type="dcterms:W3CDTF">2024-09-10T13:52:22Z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