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529840"/>
          </a:xfrm>
          <a:prstGeom prst="rect"/>
          <a:noFill/>
        </p:spPr>
        <p:txBody>
          <a:bodyPr rtlCol="0" wrap="square">
            <a:spAutoFit/>
          </a:bodyPr>
          <a:p>
            <a:r>
              <a:rPr dirty="0" sz="2400" lang="en-US"/>
              <a:t>STUDENT NAME:</a:t>
            </a:r>
            <a:r>
              <a:rPr dirty="0" sz="2400" lang="en-GB"/>
              <a:t> </a:t>
            </a:r>
            <a:r>
              <a:rPr altLang="en-GB" dirty="0" sz="2400" lang="en-US"/>
              <a:t>K</a:t>
            </a:r>
            <a:r>
              <a:rPr altLang="en-GB" dirty="0" sz="2400" lang="en-US"/>
              <a:t> </a:t>
            </a:r>
            <a:r>
              <a:rPr altLang="en-GB" dirty="0" sz="2400" lang="en-US"/>
              <a:t>Madhan </a:t>
            </a:r>
            <a:r>
              <a:rPr altLang="en-GB" dirty="0" sz="2400" lang="en-US"/>
              <a:t>Raj </a:t>
            </a:r>
            <a:endParaRPr altLang="en-US" lang="zh-CN"/>
          </a:p>
          <a:p>
            <a:r>
              <a:rPr dirty="0" sz="2400" lang="en-US"/>
              <a:t>REGISTER NO:</a:t>
            </a:r>
            <a:r>
              <a:rPr dirty="0" sz="2400" lang="en-GB"/>
              <a:t>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0</a:t>
            </a:r>
            <a:r>
              <a:rPr altLang="en-GB" dirty="0" sz="2400" lang="en-US"/>
              <a:t>3</a:t>
            </a:r>
            <a:r>
              <a:rPr altLang="en-GB" dirty="0" sz="2400" lang="en-US"/>
              <a:t>1</a:t>
            </a:r>
            <a:r>
              <a:rPr altLang="en-GB" dirty="0" sz="2400" lang="en-US"/>
              <a:t>3</a:t>
            </a:r>
            <a:r>
              <a:rPr altLang="en-GB" dirty="0" sz="2400" lang="en-US"/>
              <a:t> </a:t>
            </a:r>
            <a:endParaRPr dirty="0" sz="2400" lang="en-US"/>
          </a:p>
          <a:p>
            <a:r>
              <a:rPr altLang="en-GB" dirty="0" sz="2400" lang="en-US"/>
              <a:t>U</a:t>
            </a:r>
            <a:r>
              <a:rPr altLang="en-GB" dirty="0" sz="2400" lang="en-US"/>
              <a:t>S</a:t>
            </a:r>
            <a:r>
              <a:rPr altLang="en-GB" dirty="0" sz="2400" lang="en-US"/>
              <a:t>E</a:t>
            </a:r>
            <a:r>
              <a:rPr altLang="en-GB" dirty="0" sz="2400" lang="en-US"/>
              <a:t>R</a:t>
            </a:r>
            <a:r>
              <a:rPr altLang="en-GB" dirty="0" sz="2400" lang="en-US"/>
              <a:t> </a:t>
            </a:r>
            <a:r>
              <a:rPr altLang="en-GB" dirty="0" sz="2400" lang="en-US"/>
              <a:t>N</a:t>
            </a:r>
            <a:r>
              <a:rPr altLang="en-GB" dirty="0" sz="2400" lang="en-US"/>
              <a:t>A</a:t>
            </a:r>
            <a:r>
              <a:rPr altLang="en-GB" dirty="0" sz="2400" lang="en-US"/>
              <a:t>M</a:t>
            </a:r>
            <a:r>
              <a:rPr altLang="en-GB" dirty="0" sz="2400" lang="en-US"/>
              <a:t>E</a:t>
            </a:r>
            <a:r>
              <a:rPr altLang="en-GB" dirty="0" sz="2400" lang="en-US"/>
              <a:t> </a:t>
            </a:r>
            <a:r>
              <a:rPr altLang="en-GB" dirty="0" sz="2400" lang="en-US"/>
              <a:t>:</a:t>
            </a:r>
            <a:r>
              <a:rPr altLang="en-GB" dirty="0" sz="2400" lang="en-US"/>
              <a:t> </a:t>
            </a:r>
            <a:r>
              <a:rPr altLang="en-GB" dirty="0" sz="2400" lang="en-US"/>
              <a:t>C324DA9011511268F3048521DECA8391</a:t>
            </a:r>
            <a:endParaRPr dirty="0" sz="2400" lang="en-US"/>
          </a:p>
          <a:p>
            <a:r>
              <a:rPr dirty="0" sz="2400" lang="en-US"/>
              <a:t>DEPARTMENT:</a:t>
            </a:r>
            <a:r>
              <a:rPr dirty="0" sz="2400" lang="en-GB"/>
              <a:t> B.COM</a:t>
            </a:r>
            <a:r>
              <a:rPr altLang="en-GB" dirty="0" sz="2400" lang="en-US"/>
              <a:t> </a:t>
            </a:r>
            <a:r>
              <a:rPr altLang="en-GB" dirty="0" sz="2400" lang="en-US"/>
              <a:t>(</a:t>
            </a:r>
            <a:r>
              <a:rPr altLang="en-GB" dirty="0" sz="2400" lang="en-US"/>
              <a:t>G</a:t>
            </a:r>
            <a:r>
              <a:rPr altLang="en-GB" dirty="0" sz="2400" lang="en-US"/>
              <a:t>E</a:t>
            </a:r>
            <a:r>
              <a:rPr altLang="en-GB" dirty="0" sz="2400" lang="en-US"/>
              <a:t>N</a:t>
            </a:r>
            <a:r>
              <a:rPr altLang="en-GB" dirty="0" sz="2400" lang="en-US"/>
              <a:t>ERAL</a:t>
            </a:r>
            <a:r>
              <a:rPr altLang="en-GB" dirty="0" sz="2400" lang="en-US"/>
              <a:t>)</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4064000"/>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52832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5626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879600"/>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2024-08-31T08:07:53Z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c23785fc4d394134a54bfc2de83f1f94</vt:lpwstr>
  </property>
</Properties>
</file>