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1444" r:id="rId5"/>
    <p:sldId id="1448" r:id="rId6"/>
    <p:sldId id="259" r:id="rId7"/>
    <p:sldId id="263" r:id="rId8"/>
    <p:sldId id="264" r:id="rId9"/>
    <p:sldId id="265" r:id="rId10"/>
    <p:sldId id="256" r:id="rId11"/>
    <p:sldId id="266" r:id="rId12"/>
    <p:sldId id="267" r:id="rId13"/>
    <p:sldId id="1447" r:id="rId14"/>
    <p:sldId id="269" r:id="rId15"/>
    <p:sldId id="270" r:id="rId16"/>
    <p:sldId id="271" r:id="rId17"/>
    <p:sldId id="1445" r:id="rId18"/>
    <p:sldId id="1446" r:id="rId19"/>
    <p:sldId id="1452" r:id="rId20"/>
    <p:sldId id="1450" r:id="rId21"/>
    <p:sldId id="1451" r:id="rId22"/>
    <p:sldId id="1449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5FCAA-CF19-437D-916D-47CA829E7EB8}" v="231" dt="2024-11-24T13:01:46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put Nitish" userId="c4381b982ca63022" providerId="LiveId" clId="{9315FCAA-CF19-437D-916D-47CA829E7EB8}"/>
    <pc:docChg chg="undo custSel addSld delSld modSld sldOrd delMainMaster modMainMaster">
      <pc:chgData name="Rajput Nitish" userId="c4381b982ca63022" providerId="LiveId" clId="{9315FCAA-CF19-437D-916D-47CA829E7EB8}" dt="2024-11-24T13:02:32.809" v="865" actId="122"/>
      <pc:docMkLst>
        <pc:docMk/>
      </pc:docMkLst>
      <pc:sldChg chg="addSp delSp modSp mod">
        <pc:chgData name="Rajput Nitish" userId="c4381b982ca63022" providerId="LiveId" clId="{9315FCAA-CF19-437D-916D-47CA829E7EB8}" dt="2024-11-24T10:04:19.930" v="403" actId="14100"/>
        <pc:sldMkLst>
          <pc:docMk/>
          <pc:sldMk cId="3211859542" sldId="256"/>
        </pc:sldMkLst>
        <pc:spChg chg="add del mod">
          <ac:chgData name="Rajput Nitish" userId="c4381b982ca63022" providerId="LiveId" clId="{9315FCAA-CF19-437D-916D-47CA829E7EB8}" dt="2024-11-24T09:49:42.792" v="239" actId="478"/>
          <ac:spMkLst>
            <pc:docMk/>
            <pc:sldMk cId="3211859542" sldId="256"/>
            <ac:spMk id="4" creationId="{ECBADBBA-7262-F21E-3920-9E6FA1AC6507}"/>
          </ac:spMkLst>
        </pc:spChg>
        <pc:spChg chg="add mod">
          <ac:chgData name="Rajput Nitish" userId="c4381b982ca63022" providerId="LiveId" clId="{9315FCAA-CF19-437D-916D-47CA829E7EB8}" dt="2024-11-24T10:00:10.942" v="349" actId="1076"/>
          <ac:spMkLst>
            <pc:docMk/>
            <pc:sldMk cId="3211859542" sldId="256"/>
            <ac:spMk id="5" creationId="{CDABD90B-079F-94FF-A228-1F1D423EBF2D}"/>
          </ac:spMkLst>
        </pc:spChg>
        <pc:spChg chg="del">
          <ac:chgData name="Rajput Nitish" userId="c4381b982ca63022" providerId="LiveId" clId="{9315FCAA-CF19-437D-916D-47CA829E7EB8}" dt="2024-11-24T09:49:34.864" v="238" actId="478"/>
          <ac:spMkLst>
            <pc:docMk/>
            <pc:sldMk cId="3211859542" sldId="256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4:19.930" v="403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0:00:14.615" v="350" actId="478"/>
          <ac:picMkLst>
            <pc:docMk/>
            <pc:sldMk cId="3211859542" sldId="256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0:00:16.110" v="351"/>
          <ac:picMkLst>
            <pc:docMk/>
            <pc:sldMk cId="3211859542" sldId="256"/>
            <ac:picMk id="8" creationId="{2EEDF377-B3F5-7A6B-4DCD-45EB0B316F69}"/>
          </ac:picMkLst>
        </pc:picChg>
      </pc:sldChg>
      <pc:sldChg chg="del">
        <pc:chgData name="Rajput Nitish" userId="c4381b982ca63022" providerId="LiveId" clId="{9315FCAA-CF19-437D-916D-47CA829E7EB8}" dt="2024-11-24T11:53:15.112" v="672" actId="47"/>
        <pc:sldMkLst>
          <pc:docMk/>
          <pc:sldMk cId="2282759447" sldId="257"/>
        </pc:sldMkLst>
      </pc:sldChg>
      <pc:sldChg chg="modSp add del mod ord">
        <pc:chgData name="Rajput Nitish" userId="c4381b982ca63022" providerId="LiveId" clId="{9315FCAA-CF19-437D-916D-47CA829E7EB8}" dt="2024-11-24T09:19:32.262" v="66" actId="47"/>
        <pc:sldMkLst>
          <pc:docMk/>
          <pc:sldMk cId="0" sldId="258"/>
        </pc:sldMkLst>
        <pc:picChg chg="mod">
          <ac:chgData name="Rajput Nitish" userId="c4381b982ca63022" providerId="LiveId" clId="{9315FCAA-CF19-437D-916D-47CA829E7EB8}" dt="2024-11-24T09:19:15.030" v="65" actId="14100"/>
          <ac:picMkLst>
            <pc:docMk/>
            <pc:sldMk cId="0" sldId="258"/>
            <ac:picMk id="3" creationId="{00000000-0000-0000-0000-000000000000}"/>
          </ac:picMkLst>
        </pc:picChg>
      </pc:sldChg>
      <pc:sldChg chg="addSp modSp mod">
        <pc:chgData name="Rajput Nitish" userId="c4381b982ca63022" providerId="LiveId" clId="{9315FCAA-CF19-437D-916D-47CA829E7EB8}" dt="2024-11-24T10:08:19.625" v="448" actId="1076"/>
        <pc:sldMkLst>
          <pc:docMk/>
          <pc:sldMk cId="4163442988" sldId="259"/>
        </pc:sldMkLst>
        <pc:spChg chg="add mod">
          <ac:chgData name="Rajput Nitish" userId="c4381b982ca63022" providerId="LiveId" clId="{9315FCAA-CF19-437D-916D-47CA829E7EB8}" dt="2024-11-24T10:08:13.486" v="446" actId="1076"/>
          <ac:spMkLst>
            <pc:docMk/>
            <pc:sldMk cId="4163442988" sldId="259"/>
            <ac:spMk id="3" creationId="{D35B67CF-ECF6-F775-DEC7-A8AFB345D84D}"/>
          </ac:spMkLst>
        </pc:spChg>
        <pc:graphicFrameChg chg="mod">
          <ac:chgData name="Rajput Nitish" userId="c4381b982ca63022" providerId="LiveId" clId="{9315FCAA-CF19-437D-916D-47CA829E7EB8}" dt="2024-11-24T09:46:31.826" v="215" actId="14100"/>
          <ac:graphicFrameMkLst>
            <pc:docMk/>
            <pc:sldMk cId="4163442988" sldId="259"/>
            <ac:graphicFrameMk id="2" creationId="{00000000-0000-0000-0000-000000000000}"/>
          </ac:graphicFrameMkLst>
        </pc:graphicFrameChg>
        <pc:picChg chg="add mod">
          <ac:chgData name="Rajput Nitish" userId="c4381b982ca63022" providerId="LiveId" clId="{9315FCAA-CF19-437D-916D-47CA829E7EB8}" dt="2024-11-24T10:08:19.625" v="448" actId="1076"/>
          <ac:picMkLst>
            <pc:docMk/>
            <pc:sldMk cId="4163442988" sldId="259"/>
            <ac:picMk id="4" creationId="{E6F52017-81EB-25F3-7862-CE422839AA82}"/>
          </ac:picMkLst>
        </pc:picChg>
      </pc:sldChg>
      <pc:sldChg chg="del ord">
        <pc:chgData name="Rajput Nitish" userId="c4381b982ca63022" providerId="LiveId" clId="{9315FCAA-CF19-437D-916D-47CA829E7EB8}" dt="2024-11-24T11:53:17.109" v="675" actId="47"/>
        <pc:sldMkLst>
          <pc:docMk/>
          <pc:sldMk cId="3994985389" sldId="260"/>
        </pc:sldMkLst>
      </pc:sldChg>
      <pc:sldChg chg="del">
        <pc:chgData name="Rajput Nitish" userId="c4381b982ca63022" providerId="LiveId" clId="{9315FCAA-CF19-437D-916D-47CA829E7EB8}" dt="2024-11-24T11:53:16.248" v="674" actId="47"/>
        <pc:sldMkLst>
          <pc:docMk/>
          <pc:sldMk cId="2439754548" sldId="261"/>
        </pc:sldMkLst>
      </pc:sldChg>
      <pc:sldChg chg="del">
        <pc:chgData name="Rajput Nitish" userId="c4381b982ca63022" providerId="LiveId" clId="{9315FCAA-CF19-437D-916D-47CA829E7EB8}" dt="2024-11-24T11:53:15.822" v="673" actId="47"/>
        <pc:sldMkLst>
          <pc:docMk/>
          <pc:sldMk cId="687972317" sldId="262"/>
        </pc:sldMkLst>
      </pc:sldChg>
      <pc:sldChg chg="addSp delSp modSp mod">
        <pc:chgData name="Rajput Nitish" userId="c4381b982ca63022" providerId="LiveId" clId="{9315FCAA-CF19-437D-916D-47CA829E7EB8}" dt="2024-11-24T10:07:38.801" v="440" actId="14100"/>
        <pc:sldMkLst>
          <pc:docMk/>
          <pc:sldMk cId="2308529770" sldId="263"/>
        </pc:sldMkLst>
        <pc:spChg chg="add del mod">
          <ac:chgData name="Rajput Nitish" userId="c4381b982ca63022" providerId="LiveId" clId="{9315FCAA-CF19-437D-916D-47CA829E7EB8}" dt="2024-11-24T09:47:42.090" v="220" actId="21"/>
          <ac:spMkLst>
            <pc:docMk/>
            <pc:sldMk cId="2308529770" sldId="263"/>
            <ac:spMk id="3" creationId="{D35B67CF-ECF6-F775-DEC7-A8AFB345D84D}"/>
          </ac:spMkLst>
        </pc:spChg>
        <pc:spChg chg="add del mod">
          <ac:chgData name="Rajput Nitish" userId="c4381b982ca63022" providerId="LiveId" clId="{9315FCAA-CF19-437D-916D-47CA829E7EB8}" dt="2024-11-24T09:41:56.594" v="191" actId="478"/>
          <ac:spMkLst>
            <pc:docMk/>
            <pc:sldMk cId="2308529770" sldId="263"/>
            <ac:spMk id="4" creationId="{67A07A65-4D26-8363-3874-55D6BDD2A7B2}"/>
          </ac:spMkLst>
        </pc:spChg>
        <pc:spChg chg="add mod">
          <ac:chgData name="Rajput Nitish" userId="c4381b982ca63022" providerId="LiveId" clId="{9315FCAA-CF19-437D-916D-47CA829E7EB8}" dt="2024-11-24T10:06:46.836" v="435" actId="115"/>
          <ac:spMkLst>
            <pc:docMk/>
            <pc:sldMk cId="2308529770" sldId="263"/>
            <ac:spMk id="4" creationId="{9017BE23-9543-1091-8F9B-60A053BA45CD}"/>
          </ac:spMkLst>
        </pc:spChg>
        <pc:spChg chg="add del mod">
          <ac:chgData name="Rajput Nitish" userId="c4381b982ca63022" providerId="LiveId" clId="{9315FCAA-CF19-437D-916D-47CA829E7EB8}" dt="2024-11-24T09:46:52.444" v="217" actId="478"/>
          <ac:spMkLst>
            <pc:docMk/>
            <pc:sldMk cId="2308529770" sldId="263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7:38.801" v="440" actId="14100"/>
          <ac:graphicFrameMkLst>
            <pc:docMk/>
            <pc:sldMk cId="2308529770" sldId="263"/>
            <ac:graphicFrameMk id="2" creationId="{00000000-0000-0000-0000-000000000000}"/>
          </ac:graphicFrameMkLst>
        </pc:graphicFrameChg>
        <pc:picChg chg="add mod">
          <ac:chgData name="Rajput Nitish" userId="c4381b982ca63022" providerId="LiveId" clId="{9315FCAA-CF19-437D-916D-47CA829E7EB8}" dt="2024-11-24T10:07:30.784" v="439" actId="1076"/>
          <ac:picMkLst>
            <pc:docMk/>
            <pc:sldMk cId="2308529770" sldId="263"/>
            <ac:picMk id="5" creationId="{7FD73D1D-2786-A0C8-A46A-CD5D6DE3CDAC}"/>
          </ac:picMkLst>
        </pc:picChg>
        <pc:picChg chg="del">
          <ac:chgData name="Rajput Nitish" userId="c4381b982ca63022" providerId="LiveId" clId="{9315FCAA-CF19-437D-916D-47CA829E7EB8}" dt="2024-11-24T09:46:42.829" v="216" actId="478"/>
          <ac:picMkLst>
            <pc:docMk/>
            <pc:sldMk cId="2308529770" sldId="263"/>
            <ac:picMk id="7" creationId="{87D43E1C-7B4D-44A2-8E6D-6786349BFB58}"/>
          </ac:picMkLst>
        </pc:picChg>
      </pc:sldChg>
      <pc:sldChg chg="addSp delSp modSp mod">
        <pc:chgData name="Rajput Nitish" userId="c4381b982ca63022" providerId="LiveId" clId="{9315FCAA-CF19-437D-916D-47CA829E7EB8}" dt="2024-11-24T10:06:18.557" v="430" actId="1076"/>
        <pc:sldMkLst>
          <pc:docMk/>
          <pc:sldMk cId="610877042" sldId="264"/>
        </pc:sldMkLst>
        <pc:spChg chg="add del mod">
          <ac:chgData name="Rajput Nitish" userId="c4381b982ca63022" providerId="LiveId" clId="{9315FCAA-CF19-437D-916D-47CA829E7EB8}" dt="2024-11-24T09:48:37.980" v="231" actId="478"/>
          <ac:spMkLst>
            <pc:docMk/>
            <pc:sldMk cId="610877042" sldId="264"/>
            <ac:spMk id="4" creationId="{3A394E0A-0CBA-56DC-495A-268F337EC7FF}"/>
          </ac:spMkLst>
        </pc:spChg>
        <pc:spChg chg="add del">
          <ac:chgData name="Rajput Nitish" userId="c4381b982ca63022" providerId="LiveId" clId="{9315FCAA-CF19-437D-916D-47CA829E7EB8}" dt="2024-11-24T09:48:48.726" v="232" actId="478"/>
          <ac:spMkLst>
            <pc:docMk/>
            <pc:sldMk cId="610877042" sldId="264"/>
            <ac:spMk id="6" creationId="{3469E413-BCF5-4E2F-BE4B-EB617C589FA5}"/>
          </ac:spMkLst>
        </pc:spChg>
        <pc:spChg chg="add del">
          <ac:chgData name="Rajput Nitish" userId="c4381b982ca63022" providerId="LiveId" clId="{9315FCAA-CF19-437D-916D-47CA829E7EB8}" dt="2024-11-24T09:48:35.002" v="228" actId="22"/>
          <ac:spMkLst>
            <pc:docMk/>
            <pc:sldMk cId="610877042" sldId="264"/>
            <ac:spMk id="8" creationId="{0178F089-0052-D6A1-F5F1-4115739D0F0B}"/>
          </ac:spMkLst>
        </pc:spChg>
        <pc:spChg chg="add del mod">
          <ac:chgData name="Rajput Nitish" userId="c4381b982ca63022" providerId="LiveId" clId="{9315FCAA-CF19-437D-916D-47CA829E7EB8}" dt="2024-11-24T09:49:00.761" v="234" actId="478"/>
          <ac:spMkLst>
            <pc:docMk/>
            <pc:sldMk cId="610877042" sldId="264"/>
            <ac:spMk id="10" creationId="{E24A6D05-CCB9-0360-C569-009A8B0649A6}"/>
          </ac:spMkLst>
        </pc:spChg>
        <pc:spChg chg="add mod">
          <ac:chgData name="Rajput Nitish" userId="c4381b982ca63022" providerId="LiveId" clId="{9315FCAA-CF19-437D-916D-47CA829E7EB8}" dt="2024-11-24T10:06:08.295" v="427" actId="1076"/>
          <ac:spMkLst>
            <pc:docMk/>
            <pc:sldMk cId="610877042" sldId="264"/>
            <ac:spMk id="11" creationId="{3F1D659D-7C7C-7C73-77EF-00046880BEA8}"/>
          </ac:spMkLst>
        </pc:spChg>
        <pc:graphicFrameChg chg="mod">
          <ac:chgData name="Rajput Nitish" userId="c4381b982ca63022" providerId="LiveId" clId="{9315FCAA-CF19-437D-916D-47CA829E7EB8}" dt="2024-11-24T10:05:47.091" v="421" actId="14100"/>
          <ac:graphicFrameMkLst>
            <pc:docMk/>
            <pc:sldMk cId="610877042" sldId="264"/>
            <ac:graphicFrameMk id="2" creationId="{00000000-0000-0000-0000-000000000000}"/>
          </ac:graphicFrameMkLst>
        </pc:graphicFrameChg>
        <pc:picChg chg="del mod">
          <ac:chgData name="Rajput Nitish" userId="c4381b982ca63022" providerId="LiveId" clId="{9315FCAA-CF19-437D-916D-47CA829E7EB8}" dt="2024-11-24T10:06:11.819" v="428" actId="478"/>
          <ac:picMkLst>
            <pc:docMk/>
            <pc:sldMk cId="610877042" sldId="264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0:06:18.557" v="430" actId="1076"/>
          <ac:picMkLst>
            <pc:docMk/>
            <pc:sldMk cId="610877042" sldId="264"/>
            <ac:picMk id="12" creationId="{C48A0DD9-68F4-1F1F-DB4F-6F73299E94B8}"/>
          </ac:picMkLst>
        </pc:picChg>
      </pc:sldChg>
      <pc:sldChg chg="addSp delSp modSp mod">
        <pc:chgData name="Rajput Nitish" userId="c4381b982ca63022" providerId="LiveId" clId="{9315FCAA-CF19-437D-916D-47CA829E7EB8}" dt="2024-11-24T10:05:17.783" v="418" actId="1076"/>
        <pc:sldMkLst>
          <pc:docMk/>
          <pc:sldMk cId="468175409" sldId="265"/>
        </pc:sldMkLst>
        <pc:spChg chg="add del mod">
          <ac:chgData name="Rajput Nitish" userId="c4381b982ca63022" providerId="LiveId" clId="{9315FCAA-CF19-437D-916D-47CA829E7EB8}" dt="2024-11-24T09:50:55.011" v="246" actId="478"/>
          <ac:spMkLst>
            <pc:docMk/>
            <pc:sldMk cId="468175409" sldId="265"/>
            <ac:spMk id="4" creationId="{6E3D1459-66FB-4169-2EF3-40FCE204F789}"/>
          </ac:spMkLst>
        </pc:spChg>
        <pc:spChg chg="add mod">
          <ac:chgData name="Rajput Nitish" userId="c4381b982ca63022" providerId="LiveId" clId="{9315FCAA-CF19-437D-916D-47CA829E7EB8}" dt="2024-11-24T10:05:17.783" v="418" actId="1076"/>
          <ac:spMkLst>
            <pc:docMk/>
            <pc:sldMk cId="468175409" sldId="265"/>
            <ac:spMk id="5" creationId="{7FDB24B0-80DC-502B-4541-6FC28B151471}"/>
          </ac:spMkLst>
        </pc:spChg>
        <pc:spChg chg="del">
          <ac:chgData name="Rajput Nitish" userId="c4381b982ca63022" providerId="LiveId" clId="{9315FCAA-CF19-437D-916D-47CA829E7EB8}" dt="2024-11-24T09:49:22.092" v="236" actId="478"/>
          <ac:spMkLst>
            <pc:docMk/>
            <pc:sldMk cId="468175409" sldId="265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4:50.409" v="411" actId="1037"/>
          <ac:graphicFrameMkLst>
            <pc:docMk/>
            <pc:sldMk cId="468175409" sldId="265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0:04:54.496" v="412" actId="478"/>
          <ac:picMkLst>
            <pc:docMk/>
            <pc:sldMk cId="468175409" sldId="265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0:04:55.569" v="413"/>
          <ac:picMkLst>
            <pc:docMk/>
            <pc:sldMk cId="468175409" sldId="265"/>
            <ac:picMk id="8" creationId="{A3C8227B-4ADC-56B7-F553-F2519F8772FD}"/>
          </ac:picMkLst>
        </pc:picChg>
      </pc:sldChg>
      <pc:sldChg chg="addSp delSp modSp mod">
        <pc:chgData name="Rajput Nitish" userId="c4381b982ca63022" providerId="LiveId" clId="{9315FCAA-CF19-437D-916D-47CA829E7EB8}" dt="2024-11-24T10:03:05.894" v="375" actId="1076"/>
        <pc:sldMkLst>
          <pc:docMk/>
          <pc:sldMk cId="871051784" sldId="266"/>
        </pc:sldMkLst>
        <pc:spChg chg="add del mod">
          <ac:chgData name="Rajput Nitish" userId="c4381b982ca63022" providerId="LiveId" clId="{9315FCAA-CF19-437D-916D-47CA829E7EB8}" dt="2024-11-24T09:49:59.666" v="242" actId="478"/>
          <ac:spMkLst>
            <pc:docMk/>
            <pc:sldMk cId="871051784" sldId="266"/>
            <ac:spMk id="4" creationId="{265FEEF8-20F0-82D5-DC2C-C67353D507AF}"/>
          </ac:spMkLst>
        </pc:spChg>
        <pc:spChg chg="add mod">
          <ac:chgData name="Rajput Nitish" userId="c4381b982ca63022" providerId="LiveId" clId="{9315FCAA-CF19-437D-916D-47CA829E7EB8}" dt="2024-11-24T09:59:14.477" v="336" actId="1076"/>
          <ac:spMkLst>
            <pc:docMk/>
            <pc:sldMk cId="871051784" sldId="266"/>
            <ac:spMk id="5" creationId="{71B1677A-CB29-CE40-52F9-FE7F1DC2DB92}"/>
          </ac:spMkLst>
        </pc:spChg>
        <pc:spChg chg="del">
          <ac:chgData name="Rajput Nitish" userId="c4381b982ca63022" providerId="LiveId" clId="{9315FCAA-CF19-437D-916D-47CA829E7EB8}" dt="2024-11-24T09:49:55.427" v="241" actId="478"/>
          <ac:spMkLst>
            <pc:docMk/>
            <pc:sldMk cId="871051784" sldId="266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3:02.464" v="374" actId="14100"/>
          <ac:graphicFrameMkLst>
            <pc:docMk/>
            <pc:sldMk cId="871051784" sldId="266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0:00:34.840" v="354" actId="478"/>
          <ac:picMkLst>
            <pc:docMk/>
            <pc:sldMk cId="871051784" sldId="266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0:03:05.894" v="375" actId="1076"/>
          <ac:picMkLst>
            <pc:docMk/>
            <pc:sldMk cId="871051784" sldId="266"/>
            <ac:picMk id="8" creationId="{ABAE6CC0-E9B3-CE20-08A2-AAC27D26E301}"/>
          </ac:picMkLst>
        </pc:picChg>
      </pc:sldChg>
      <pc:sldChg chg="addSp delSp modSp mod">
        <pc:chgData name="Rajput Nitish" userId="c4381b982ca63022" providerId="LiveId" clId="{9315FCAA-CF19-437D-916D-47CA829E7EB8}" dt="2024-11-24T10:02:24.585" v="372" actId="14100"/>
        <pc:sldMkLst>
          <pc:docMk/>
          <pc:sldMk cId="2351152436" sldId="267"/>
        </pc:sldMkLst>
        <pc:spChg chg="add del mod">
          <ac:chgData name="Rajput Nitish" userId="c4381b982ca63022" providerId="LiveId" clId="{9315FCAA-CF19-437D-916D-47CA829E7EB8}" dt="2024-11-24T08:47:47.359" v="1" actId="478"/>
          <ac:spMkLst>
            <pc:docMk/>
            <pc:sldMk cId="2351152436" sldId="267"/>
            <ac:spMk id="3" creationId="{05AD5107-657B-AE83-9C9F-9BA5D61545ED}"/>
          </ac:spMkLst>
        </pc:spChg>
        <pc:spChg chg="add del mod">
          <ac:chgData name="Rajput Nitish" userId="c4381b982ca63022" providerId="LiveId" clId="{9315FCAA-CF19-437D-916D-47CA829E7EB8}" dt="2024-11-24T09:52:56.798" v="256" actId="478"/>
          <ac:spMkLst>
            <pc:docMk/>
            <pc:sldMk cId="2351152436" sldId="267"/>
            <ac:spMk id="4" creationId="{BF9E434B-A21B-9020-10D5-0CB1A262ADFB}"/>
          </ac:spMkLst>
        </pc:spChg>
        <pc:spChg chg="add mod">
          <ac:chgData name="Rajput Nitish" userId="c4381b982ca63022" providerId="LiveId" clId="{9315FCAA-CF19-437D-916D-47CA829E7EB8}" dt="2024-11-24T09:59:40.088" v="341" actId="115"/>
          <ac:spMkLst>
            <pc:docMk/>
            <pc:sldMk cId="2351152436" sldId="267"/>
            <ac:spMk id="5" creationId="{03648206-7119-F518-361C-1F1D79D17420}"/>
          </ac:spMkLst>
        </pc:spChg>
        <pc:spChg chg="del">
          <ac:chgData name="Rajput Nitish" userId="c4381b982ca63022" providerId="LiveId" clId="{9315FCAA-CF19-437D-916D-47CA829E7EB8}" dt="2024-11-24T09:52:51.466" v="255" actId="478"/>
          <ac:spMkLst>
            <pc:docMk/>
            <pc:sldMk cId="2351152436" sldId="267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2:24.585" v="372" actId="14100"/>
          <ac:graphicFrameMkLst>
            <pc:docMk/>
            <pc:sldMk cId="2351152436" sldId="267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09:58:16.192" v="323" actId="478"/>
          <ac:picMkLst>
            <pc:docMk/>
            <pc:sldMk cId="2351152436" sldId="267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09:58:17.710" v="324"/>
          <ac:picMkLst>
            <pc:docMk/>
            <pc:sldMk cId="2351152436" sldId="267"/>
            <ac:picMk id="8" creationId="{E37F1556-93B5-4DEC-9620-688D988EF50D}"/>
          </ac:picMkLst>
        </pc:picChg>
      </pc:sldChg>
      <pc:sldChg chg="addSp modSp new del mod ord setBg">
        <pc:chgData name="Rajput Nitish" userId="c4381b982ca63022" providerId="LiveId" clId="{9315FCAA-CF19-437D-916D-47CA829E7EB8}" dt="2024-11-24T09:36:52.163" v="83" actId="47"/>
        <pc:sldMkLst>
          <pc:docMk/>
          <pc:sldMk cId="742038426" sldId="268"/>
        </pc:sldMkLst>
        <pc:spChg chg="add mod">
          <ac:chgData name="Rajput Nitish" userId="c4381b982ca63022" providerId="LiveId" clId="{9315FCAA-CF19-437D-916D-47CA829E7EB8}" dt="2024-11-24T08:50:04.013" v="47" actId="1076"/>
          <ac:spMkLst>
            <pc:docMk/>
            <pc:sldMk cId="742038426" sldId="268"/>
            <ac:spMk id="2" creationId="{3A23B128-DF2F-92E9-0DEF-957A6A9C1D6A}"/>
          </ac:spMkLst>
        </pc:spChg>
      </pc:sldChg>
      <pc:sldChg chg="modSp add del mod ord setBg">
        <pc:chgData name="Rajput Nitish" userId="c4381b982ca63022" providerId="LiveId" clId="{9315FCAA-CF19-437D-916D-47CA829E7EB8}" dt="2024-11-24T09:11:32.639" v="60" actId="47"/>
        <pc:sldMkLst>
          <pc:docMk/>
          <pc:sldMk cId="965308630" sldId="269"/>
        </pc:sldMkLst>
        <pc:graphicFrameChg chg="mod">
          <ac:chgData name="Rajput Nitish" userId="c4381b982ca63022" providerId="LiveId" clId="{9315FCAA-CF19-437D-916D-47CA829E7EB8}" dt="2024-11-24T09:02:01.127" v="59" actId="14100"/>
          <ac:graphicFrameMkLst>
            <pc:docMk/>
            <pc:sldMk cId="965308630" sldId="269"/>
            <ac:graphicFrameMk id="2" creationId="{00000000-0000-0000-0000-000000000000}"/>
          </ac:graphicFrameMkLst>
        </pc:graphicFrameChg>
      </pc:sldChg>
      <pc:sldChg chg="addSp delSp modSp add mod setBg">
        <pc:chgData name="Rajput Nitish" userId="c4381b982ca63022" providerId="LiveId" clId="{9315FCAA-CF19-437D-916D-47CA829E7EB8}" dt="2024-11-24T10:03:37.640" v="379" actId="1076"/>
        <pc:sldMkLst>
          <pc:docMk/>
          <pc:sldMk cId="4001161347" sldId="269"/>
        </pc:sldMkLst>
        <pc:spChg chg="add del mod">
          <ac:chgData name="Rajput Nitish" userId="c4381b982ca63022" providerId="LiveId" clId="{9315FCAA-CF19-437D-916D-47CA829E7EB8}" dt="2024-11-24T09:53:27.673" v="274" actId="478"/>
          <ac:spMkLst>
            <pc:docMk/>
            <pc:sldMk cId="4001161347" sldId="269"/>
            <ac:spMk id="4" creationId="{65213D0F-E12A-BD91-2474-BA993BCA5FE4}"/>
          </ac:spMkLst>
        </pc:spChg>
        <pc:spChg chg="add mod">
          <ac:chgData name="Rajput Nitish" userId="c4381b982ca63022" providerId="LiveId" clId="{9315FCAA-CF19-437D-916D-47CA829E7EB8}" dt="2024-11-24T09:59:34.106" v="340" actId="115"/>
          <ac:spMkLst>
            <pc:docMk/>
            <pc:sldMk cId="4001161347" sldId="269"/>
            <ac:spMk id="5" creationId="{1051B3A1-2A87-4598-BAE4-1912D2664DC1}"/>
          </ac:spMkLst>
        </pc:spChg>
        <pc:spChg chg="del">
          <ac:chgData name="Rajput Nitish" userId="c4381b982ca63022" providerId="LiveId" clId="{9315FCAA-CF19-437D-916D-47CA829E7EB8}" dt="2024-11-24T09:53:24.209" v="273" actId="478"/>
          <ac:spMkLst>
            <pc:docMk/>
            <pc:sldMk cId="4001161347" sldId="269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3:32.513" v="378" actId="14100"/>
          <ac:graphicFrameMkLst>
            <pc:docMk/>
            <pc:sldMk cId="4001161347" sldId="269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09:57:52.940" v="316" actId="478"/>
          <ac:picMkLst>
            <pc:docMk/>
            <pc:sldMk cId="4001161347" sldId="269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0:03:37.640" v="379" actId="1076"/>
          <ac:picMkLst>
            <pc:docMk/>
            <pc:sldMk cId="4001161347" sldId="269"/>
            <ac:picMk id="8" creationId="{741E4450-D508-5511-1F7D-892BCFEA76F9}"/>
          </ac:picMkLst>
        </pc:picChg>
      </pc:sldChg>
      <pc:sldChg chg="addSp delSp modSp add mod ord setBg">
        <pc:chgData name="Rajput Nitish" userId="c4381b982ca63022" providerId="LiveId" clId="{9315FCAA-CF19-437D-916D-47CA829E7EB8}" dt="2024-11-24T10:01:43.836" v="364" actId="1076"/>
        <pc:sldMkLst>
          <pc:docMk/>
          <pc:sldMk cId="1680575272" sldId="270"/>
        </pc:sldMkLst>
        <pc:spChg chg="add del mod">
          <ac:chgData name="Rajput Nitish" userId="c4381b982ca63022" providerId="LiveId" clId="{9315FCAA-CF19-437D-916D-47CA829E7EB8}" dt="2024-11-24T09:53:38.797" v="277" actId="478"/>
          <ac:spMkLst>
            <pc:docMk/>
            <pc:sldMk cId="1680575272" sldId="270"/>
            <ac:spMk id="4" creationId="{CACBBBD3-C458-5E5D-03C7-29D7B10762B8}"/>
          </ac:spMkLst>
        </pc:spChg>
        <pc:spChg chg="add mod">
          <ac:chgData name="Rajput Nitish" userId="c4381b982ca63022" providerId="LiveId" clId="{9315FCAA-CF19-437D-916D-47CA829E7EB8}" dt="2024-11-24T09:59:28.312" v="339" actId="115"/>
          <ac:spMkLst>
            <pc:docMk/>
            <pc:sldMk cId="1680575272" sldId="270"/>
            <ac:spMk id="5" creationId="{941A8609-72EF-E636-1BB1-B0B9CC3A5EE9}"/>
          </ac:spMkLst>
        </pc:spChg>
        <pc:spChg chg="del">
          <ac:chgData name="Rajput Nitish" userId="c4381b982ca63022" providerId="LiveId" clId="{9315FCAA-CF19-437D-916D-47CA829E7EB8}" dt="2024-11-24T09:53:36.028" v="276" actId="478"/>
          <ac:spMkLst>
            <pc:docMk/>
            <pc:sldMk cId="1680575272" sldId="270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1:39.993" v="363" actId="1076"/>
          <ac:graphicFrameMkLst>
            <pc:docMk/>
            <pc:sldMk cId="1680575272" sldId="270"/>
            <ac:graphicFrameMk id="2" creationId="{00000000-0000-0000-0000-000000000000}"/>
          </ac:graphicFrameMkLst>
        </pc:graphicFrameChg>
        <pc:picChg chg="mod">
          <ac:chgData name="Rajput Nitish" userId="c4381b982ca63022" providerId="LiveId" clId="{9315FCAA-CF19-437D-916D-47CA829E7EB8}" dt="2024-11-24T10:01:43.836" v="364" actId="1076"/>
          <ac:picMkLst>
            <pc:docMk/>
            <pc:sldMk cId="1680575272" sldId="270"/>
            <ac:picMk id="7" creationId="{87D43E1C-7B4D-44A2-8E6D-6786349BFB58}"/>
          </ac:picMkLst>
        </pc:picChg>
      </pc:sldChg>
      <pc:sldChg chg="addSp delSp modSp add mod ord setBg">
        <pc:chgData name="Rajput Nitish" userId="c4381b982ca63022" providerId="LiveId" clId="{9315FCAA-CF19-437D-916D-47CA829E7EB8}" dt="2024-11-24T10:01:17.069" v="360" actId="1076"/>
        <pc:sldMkLst>
          <pc:docMk/>
          <pc:sldMk cId="2968993381" sldId="271"/>
        </pc:sldMkLst>
        <pc:spChg chg="add del mod">
          <ac:chgData name="Rajput Nitish" userId="c4381b982ca63022" providerId="LiveId" clId="{9315FCAA-CF19-437D-916D-47CA829E7EB8}" dt="2024-11-24T09:53:51.587" v="281" actId="478"/>
          <ac:spMkLst>
            <pc:docMk/>
            <pc:sldMk cId="2968993381" sldId="271"/>
            <ac:spMk id="4" creationId="{4F5E4DF7-D3DB-D15F-B54A-DBDAF9A1C3BB}"/>
          </ac:spMkLst>
        </pc:spChg>
        <pc:spChg chg="add mod">
          <ac:chgData name="Rajput Nitish" userId="c4381b982ca63022" providerId="LiveId" clId="{9315FCAA-CF19-437D-916D-47CA829E7EB8}" dt="2024-11-24T09:56:40.159" v="297" actId="2711"/>
          <ac:spMkLst>
            <pc:docMk/>
            <pc:sldMk cId="2968993381" sldId="271"/>
            <ac:spMk id="5" creationId="{C762EEAB-347A-DCF2-DDBC-71E73977D261}"/>
          </ac:spMkLst>
        </pc:spChg>
        <pc:spChg chg="del">
          <ac:chgData name="Rajput Nitish" userId="c4381b982ca63022" providerId="LiveId" clId="{9315FCAA-CF19-437D-916D-47CA829E7EB8}" dt="2024-11-24T09:53:45.657" v="279" actId="478"/>
          <ac:spMkLst>
            <pc:docMk/>
            <pc:sldMk cId="2968993381" sldId="271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0:01:13.887" v="359" actId="14100"/>
          <ac:graphicFrameMkLst>
            <pc:docMk/>
            <pc:sldMk cId="2968993381" sldId="271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09:57:45.507" v="314" actId="478"/>
          <ac:picMkLst>
            <pc:docMk/>
            <pc:sldMk cId="2968993381" sldId="271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0:01:17.069" v="360" actId="1076"/>
          <ac:picMkLst>
            <pc:docMk/>
            <pc:sldMk cId="2968993381" sldId="271"/>
            <ac:picMk id="8" creationId="{0CC2708E-B9FB-C0E4-9A64-74489A1E93E2}"/>
          </ac:picMkLst>
        </pc:picChg>
      </pc:sldChg>
      <pc:sldChg chg="add del ord">
        <pc:chgData name="Rajput Nitish" userId="c4381b982ca63022" providerId="LiveId" clId="{9315FCAA-CF19-437D-916D-47CA829E7EB8}" dt="2024-11-24T10:08:30.489" v="450" actId="47"/>
        <pc:sldMkLst>
          <pc:docMk/>
          <pc:sldMk cId="3811074607" sldId="1441"/>
        </pc:sldMkLst>
      </pc:sldChg>
      <pc:sldChg chg="new del">
        <pc:chgData name="Rajput Nitish" userId="c4381b982ca63022" providerId="LiveId" clId="{9315FCAA-CF19-437D-916D-47CA829E7EB8}" dt="2024-11-24T10:08:25.625" v="449" actId="47"/>
        <pc:sldMkLst>
          <pc:docMk/>
          <pc:sldMk cId="4043549871" sldId="1442"/>
        </pc:sldMkLst>
      </pc:sldChg>
      <pc:sldChg chg="add del">
        <pc:chgData name="Rajput Nitish" userId="c4381b982ca63022" providerId="LiveId" clId="{9315FCAA-CF19-437D-916D-47CA829E7EB8}" dt="2024-11-24T09:36:24.110" v="79" actId="47"/>
        <pc:sldMkLst>
          <pc:docMk/>
          <pc:sldMk cId="1389715542" sldId="1443"/>
        </pc:sldMkLst>
      </pc:sldChg>
      <pc:sldChg chg="add del">
        <pc:chgData name="Rajput Nitish" userId="c4381b982ca63022" providerId="LiveId" clId="{9315FCAA-CF19-437D-916D-47CA829E7EB8}" dt="2024-11-24T09:36:51.130" v="82" actId="47"/>
        <pc:sldMkLst>
          <pc:docMk/>
          <pc:sldMk cId="3821948118" sldId="1443"/>
        </pc:sldMkLst>
      </pc:sldChg>
      <pc:sldChg chg="add">
        <pc:chgData name="Rajput Nitish" userId="c4381b982ca63022" providerId="LiveId" clId="{9315FCAA-CF19-437D-916D-47CA829E7EB8}" dt="2024-11-24T09:36:42.457" v="81"/>
        <pc:sldMkLst>
          <pc:docMk/>
          <pc:sldMk cId="4214919537" sldId="1444"/>
        </pc:sldMkLst>
      </pc:sldChg>
      <pc:sldChg chg="add del">
        <pc:chgData name="Rajput Nitish" userId="c4381b982ca63022" providerId="LiveId" clId="{9315FCAA-CF19-437D-916D-47CA829E7EB8}" dt="2024-11-24T09:40:21.338" v="171" actId="47"/>
        <pc:sldMkLst>
          <pc:docMk/>
          <pc:sldMk cId="338632606" sldId="1445"/>
        </pc:sldMkLst>
      </pc:sldChg>
      <pc:sldChg chg="add del setBg">
        <pc:chgData name="Rajput Nitish" userId="c4381b982ca63022" providerId="LiveId" clId="{9315FCAA-CF19-437D-916D-47CA829E7EB8}" dt="2024-11-24T09:38:32.113" v="93"/>
        <pc:sldMkLst>
          <pc:docMk/>
          <pc:sldMk cId="533629555" sldId="1445"/>
        </pc:sldMkLst>
      </pc:sldChg>
      <pc:sldChg chg="addSp delSp modSp add mod ord setBg">
        <pc:chgData name="Rajput Nitish" userId="c4381b982ca63022" providerId="LiveId" clId="{9315FCAA-CF19-437D-916D-47CA829E7EB8}" dt="2024-11-24T11:11:35.868" v="605" actId="1076"/>
        <pc:sldMkLst>
          <pc:docMk/>
          <pc:sldMk cId="3358087269" sldId="1445"/>
        </pc:sldMkLst>
        <pc:spChg chg="add del mod">
          <ac:chgData name="Rajput Nitish" userId="c4381b982ca63022" providerId="LiveId" clId="{9315FCAA-CF19-437D-916D-47CA829E7EB8}" dt="2024-11-24T11:01:01.094" v="456" actId="478"/>
          <ac:spMkLst>
            <pc:docMk/>
            <pc:sldMk cId="3358087269" sldId="1445"/>
            <ac:spMk id="4" creationId="{81A587BF-EF68-9743-0533-9D35C9D7966D}"/>
          </ac:spMkLst>
        </pc:spChg>
        <pc:spChg chg="add mod">
          <ac:chgData name="Rajput Nitish" userId="c4381b982ca63022" providerId="LiveId" clId="{9315FCAA-CF19-437D-916D-47CA829E7EB8}" dt="2024-11-24T11:11:35.868" v="605" actId="1076"/>
          <ac:spMkLst>
            <pc:docMk/>
            <pc:sldMk cId="3358087269" sldId="1445"/>
            <ac:spMk id="5" creationId="{970B1DB2-BB19-7F28-0135-171E804A269E}"/>
          </ac:spMkLst>
        </pc:spChg>
        <pc:spChg chg="del">
          <ac:chgData name="Rajput Nitish" userId="c4381b982ca63022" providerId="LiveId" clId="{9315FCAA-CF19-437D-916D-47CA829E7EB8}" dt="2024-11-24T11:00:56.837" v="454" actId="478"/>
          <ac:spMkLst>
            <pc:docMk/>
            <pc:sldMk cId="3358087269" sldId="1445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1:05:46.240" v="559" actId="14100"/>
          <ac:graphicFrameMkLst>
            <pc:docMk/>
            <pc:sldMk cId="3358087269" sldId="1445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1:00:58.322" v="455" actId="478"/>
          <ac:picMkLst>
            <pc:docMk/>
            <pc:sldMk cId="3358087269" sldId="1445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1:05:35.628" v="557" actId="1076"/>
          <ac:picMkLst>
            <pc:docMk/>
            <pc:sldMk cId="3358087269" sldId="1445"/>
            <ac:picMk id="8" creationId="{45B4C486-39D3-B427-DA31-CB2AABABC88D}"/>
          </ac:picMkLst>
        </pc:picChg>
      </pc:sldChg>
      <pc:sldChg chg="add del">
        <pc:chgData name="Rajput Nitish" userId="c4381b982ca63022" providerId="LiveId" clId="{9315FCAA-CF19-437D-916D-47CA829E7EB8}" dt="2024-11-24T09:37:59.001" v="91" actId="47"/>
        <pc:sldMkLst>
          <pc:docMk/>
          <pc:sldMk cId="3437813693" sldId="1445"/>
        </pc:sldMkLst>
      </pc:sldChg>
      <pc:sldChg chg="addSp delSp modSp add mod ord setBg">
        <pc:chgData name="Rajput Nitish" userId="c4381b982ca63022" providerId="LiveId" clId="{9315FCAA-CF19-437D-916D-47CA829E7EB8}" dt="2024-11-24T11:12:22.912" v="651" actId="1076"/>
        <pc:sldMkLst>
          <pc:docMk/>
          <pc:sldMk cId="1736447502" sldId="1446"/>
        </pc:sldMkLst>
        <pc:spChg chg="add del mod">
          <ac:chgData name="Rajput Nitish" userId="c4381b982ca63022" providerId="LiveId" clId="{9315FCAA-CF19-437D-916D-47CA829E7EB8}" dt="2024-11-24T11:02:33.127" v="463" actId="478"/>
          <ac:spMkLst>
            <pc:docMk/>
            <pc:sldMk cId="1736447502" sldId="1446"/>
            <ac:spMk id="4" creationId="{5AF10FE5-B047-A768-87D9-4BD4C4D22E00}"/>
          </ac:spMkLst>
        </pc:spChg>
        <pc:spChg chg="add mod">
          <ac:chgData name="Rajput Nitish" userId="c4381b982ca63022" providerId="LiveId" clId="{9315FCAA-CF19-437D-916D-47CA829E7EB8}" dt="2024-11-24T11:12:22.912" v="651" actId="1076"/>
          <ac:spMkLst>
            <pc:docMk/>
            <pc:sldMk cId="1736447502" sldId="1446"/>
            <ac:spMk id="5" creationId="{B9E7288F-C93F-5984-E58A-748DE2A33127}"/>
          </ac:spMkLst>
        </pc:spChg>
        <pc:spChg chg="del">
          <ac:chgData name="Rajput Nitish" userId="c4381b982ca63022" providerId="LiveId" clId="{9315FCAA-CF19-437D-916D-47CA829E7EB8}" dt="2024-11-24T11:02:29.545" v="461" actId="478"/>
          <ac:spMkLst>
            <pc:docMk/>
            <pc:sldMk cId="1736447502" sldId="1446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1:05:15.763" v="555" actId="1076"/>
          <ac:graphicFrameMkLst>
            <pc:docMk/>
            <pc:sldMk cId="1736447502" sldId="1446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1:02:30.890" v="462" actId="478"/>
          <ac:picMkLst>
            <pc:docMk/>
            <pc:sldMk cId="1736447502" sldId="1446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1:02:49.079" v="466"/>
          <ac:picMkLst>
            <pc:docMk/>
            <pc:sldMk cId="1736447502" sldId="1446"/>
            <ac:picMk id="8" creationId="{9E95F58D-6E9A-F7E3-E607-7023F262EE31}"/>
          </ac:picMkLst>
        </pc:picChg>
      </pc:sldChg>
      <pc:sldChg chg="modSp add del mod setBg">
        <pc:chgData name="Rajput Nitish" userId="c4381b982ca63022" providerId="LiveId" clId="{9315FCAA-CF19-437D-916D-47CA829E7EB8}" dt="2024-11-24T09:37:57.824" v="90" actId="47"/>
        <pc:sldMkLst>
          <pc:docMk/>
          <pc:sldMk cId="3879023352" sldId="1446"/>
        </pc:sldMkLst>
        <pc:graphicFrameChg chg="mod">
          <ac:chgData name="Rajput Nitish" userId="c4381b982ca63022" providerId="LiveId" clId="{9315FCAA-CF19-437D-916D-47CA829E7EB8}" dt="2024-11-24T09:37:44.564" v="87" actId="1076"/>
          <ac:graphicFrameMkLst>
            <pc:docMk/>
            <pc:sldMk cId="3879023352" sldId="1446"/>
            <ac:graphicFrameMk id="2" creationId="{E4AD78E7-A6B8-5A37-F856-AC0CC7F4B4B0}"/>
          </ac:graphicFrameMkLst>
        </pc:graphicFrameChg>
      </pc:sldChg>
      <pc:sldChg chg="add del">
        <pc:chgData name="Rajput Nitish" userId="c4381b982ca63022" providerId="LiveId" clId="{9315FCAA-CF19-437D-916D-47CA829E7EB8}" dt="2024-11-24T11:02:41.714" v="465" actId="47"/>
        <pc:sldMkLst>
          <pc:docMk/>
          <pc:sldMk cId="731003033" sldId="1447"/>
        </pc:sldMkLst>
      </pc:sldChg>
      <pc:sldChg chg="addSp delSp modSp new mod setBg">
        <pc:chgData name="Rajput Nitish" userId="c4381b982ca63022" providerId="LiveId" clId="{9315FCAA-CF19-437D-916D-47CA829E7EB8}" dt="2024-11-24T13:02:32.809" v="865" actId="122"/>
        <pc:sldMkLst>
          <pc:docMk/>
          <pc:sldMk cId="3664467713" sldId="1447"/>
        </pc:sldMkLst>
        <pc:spChg chg="del">
          <ac:chgData name="Rajput Nitish" userId="c4381b982ca63022" providerId="LiveId" clId="{9315FCAA-CF19-437D-916D-47CA829E7EB8}" dt="2024-11-24T11:17:42.033" v="653" actId="478"/>
          <ac:spMkLst>
            <pc:docMk/>
            <pc:sldMk cId="3664467713" sldId="1447"/>
            <ac:spMk id="2" creationId="{3FC13EDB-6763-A26C-5ADA-19A362D33862}"/>
          </ac:spMkLst>
        </pc:spChg>
        <pc:spChg chg="del">
          <ac:chgData name="Rajput Nitish" userId="c4381b982ca63022" providerId="LiveId" clId="{9315FCAA-CF19-437D-916D-47CA829E7EB8}" dt="2024-11-24T11:17:43.750" v="654" actId="478"/>
          <ac:spMkLst>
            <pc:docMk/>
            <pc:sldMk cId="3664467713" sldId="1447"/>
            <ac:spMk id="3" creationId="{D441A645-B7E6-97F0-0227-CD8529553405}"/>
          </ac:spMkLst>
        </pc:spChg>
        <pc:spChg chg="add mod">
          <ac:chgData name="Rajput Nitish" userId="c4381b982ca63022" providerId="LiveId" clId="{9315FCAA-CF19-437D-916D-47CA829E7EB8}" dt="2024-11-24T13:02:32.809" v="865" actId="122"/>
          <ac:spMkLst>
            <pc:docMk/>
            <pc:sldMk cId="3664467713" sldId="1447"/>
            <ac:spMk id="5" creationId="{141A2066-3C11-A3C6-23FB-5910EDB3D44C}"/>
          </ac:spMkLst>
        </pc:spChg>
      </pc:sldChg>
      <pc:sldChg chg="new">
        <pc:chgData name="Rajput Nitish" userId="c4381b982ca63022" providerId="LiveId" clId="{9315FCAA-CF19-437D-916D-47CA829E7EB8}" dt="2024-11-24T12:11:09.531" v="676" actId="680"/>
        <pc:sldMkLst>
          <pc:docMk/>
          <pc:sldMk cId="3300372513" sldId="1448"/>
        </pc:sldMkLst>
      </pc:sldChg>
      <pc:sldChg chg="new">
        <pc:chgData name="Rajput Nitish" userId="c4381b982ca63022" providerId="LiveId" clId="{9315FCAA-CF19-437D-916D-47CA829E7EB8}" dt="2024-11-24T12:11:20.295" v="677" actId="680"/>
        <pc:sldMkLst>
          <pc:docMk/>
          <pc:sldMk cId="3402805711" sldId="1449"/>
        </pc:sldMkLst>
      </pc:sldChg>
      <pc:sldChg chg="addSp delSp modSp add mod ord setBg">
        <pc:chgData name="Rajput Nitish" userId="c4381b982ca63022" providerId="LiveId" clId="{9315FCAA-CF19-437D-916D-47CA829E7EB8}" dt="2024-11-24T12:22:28.347" v="838" actId="1076"/>
        <pc:sldMkLst>
          <pc:docMk/>
          <pc:sldMk cId="331803249" sldId="1450"/>
        </pc:sldMkLst>
        <pc:spChg chg="add del mod">
          <ac:chgData name="Rajput Nitish" userId="c4381b982ca63022" providerId="LiveId" clId="{9315FCAA-CF19-437D-916D-47CA829E7EB8}" dt="2024-11-24T12:16:08.806" v="687" actId="478"/>
          <ac:spMkLst>
            <pc:docMk/>
            <pc:sldMk cId="331803249" sldId="1450"/>
            <ac:spMk id="4" creationId="{759FB18C-7AEE-80F0-F6BB-48732891A187}"/>
          </ac:spMkLst>
        </pc:spChg>
        <pc:spChg chg="add mod">
          <ac:chgData name="Rajput Nitish" userId="c4381b982ca63022" providerId="LiveId" clId="{9315FCAA-CF19-437D-916D-47CA829E7EB8}" dt="2024-11-24T12:22:28.347" v="838" actId="1076"/>
          <ac:spMkLst>
            <pc:docMk/>
            <pc:sldMk cId="331803249" sldId="1450"/>
            <ac:spMk id="5" creationId="{535ADB71-2F57-90C2-6273-81A1AE2EFE0D}"/>
          </ac:spMkLst>
        </pc:spChg>
        <pc:spChg chg="del">
          <ac:chgData name="Rajput Nitish" userId="c4381b982ca63022" providerId="LiveId" clId="{9315FCAA-CF19-437D-916D-47CA829E7EB8}" dt="2024-11-24T12:15:52.771" v="684" actId="478"/>
          <ac:spMkLst>
            <pc:docMk/>
            <pc:sldMk cId="331803249" sldId="1450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2:17:53.109" v="784" actId="1038"/>
          <ac:graphicFrameMkLst>
            <pc:docMk/>
            <pc:sldMk cId="331803249" sldId="1450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2:15:56.057" v="685" actId="478"/>
          <ac:picMkLst>
            <pc:docMk/>
            <pc:sldMk cId="331803249" sldId="1450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2:16:02.860" v="686"/>
          <ac:picMkLst>
            <pc:docMk/>
            <pc:sldMk cId="331803249" sldId="1450"/>
            <ac:picMk id="8" creationId="{E427652E-89E0-4EF8-685C-01713818F5FD}"/>
          </ac:picMkLst>
        </pc:picChg>
      </pc:sldChg>
      <pc:sldChg chg="addSp delSp modSp add del mod ord setBg">
        <pc:chgData name="Rajput Nitish" userId="c4381b982ca63022" providerId="LiveId" clId="{9315FCAA-CF19-437D-916D-47CA829E7EB8}" dt="2024-11-24T12:18:09.827" v="785" actId="47"/>
        <pc:sldMkLst>
          <pc:docMk/>
          <pc:sldMk cId="996239592" sldId="1451"/>
        </pc:sldMkLst>
        <pc:spChg chg="add del mod">
          <ac:chgData name="Rajput Nitish" userId="c4381b982ca63022" providerId="LiveId" clId="{9315FCAA-CF19-437D-916D-47CA829E7EB8}" dt="2024-11-24T12:16:19.271" v="690" actId="478"/>
          <ac:spMkLst>
            <pc:docMk/>
            <pc:sldMk cId="996239592" sldId="1451"/>
            <ac:spMk id="4" creationId="{7664C38E-D518-F4F5-BDBE-1D5C8E43B737}"/>
          </ac:spMkLst>
        </pc:spChg>
        <pc:spChg chg="add mod">
          <ac:chgData name="Rajput Nitish" userId="c4381b982ca63022" providerId="LiveId" clId="{9315FCAA-CF19-437D-916D-47CA829E7EB8}" dt="2024-11-24T12:16:46.581" v="711" actId="1076"/>
          <ac:spMkLst>
            <pc:docMk/>
            <pc:sldMk cId="996239592" sldId="1451"/>
            <ac:spMk id="5" creationId="{DABC4E22-DA9C-D283-2BB8-5F22838CBFBE}"/>
          </ac:spMkLst>
        </pc:spChg>
        <pc:spChg chg="del">
          <ac:chgData name="Rajput Nitish" userId="c4381b982ca63022" providerId="LiveId" clId="{9315FCAA-CF19-437D-916D-47CA829E7EB8}" dt="2024-11-24T12:16:15.336" v="688" actId="478"/>
          <ac:spMkLst>
            <pc:docMk/>
            <pc:sldMk cId="996239592" sldId="1451"/>
            <ac:spMk id="6" creationId="{3469E413-BCF5-4E2F-BE4B-EB617C589FA5}"/>
          </ac:spMkLst>
        </pc:spChg>
        <pc:graphicFrameChg chg="mod">
          <ac:chgData name="Rajput Nitish" userId="c4381b982ca63022" providerId="LiveId" clId="{9315FCAA-CF19-437D-916D-47CA829E7EB8}" dt="2024-11-24T12:17:26.003" v="777" actId="14100"/>
          <ac:graphicFrameMkLst>
            <pc:docMk/>
            <pc:sldMk cId="996239592" sldId="1451"/>
            <ac:graphicFrameMk id="2" creationId="{00000000-0000-0000-0000-000000000000}"/>
          </ac:graphicFrameMkLst>
        </pc:graphicFrameChg>
        <pc:picChg chg="del">
          <ac:chgData name="Rajput Nitish" userId="c4381b982ca63022" providerId="LiveId" clId="{9315FCAA-CF19-437D-916D-47CA829E7EB8}" dt="2024-11-24T12:16:16.722" v="689" actId="478"/>
          <ac:picMkLst>
            <pc:docMk/>
            <pc:sldMk cId="996239592" sldId="1451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2:16:20.975" v="691"/>
          <ac:picMkLst>
            <pc:docMk/>
            <pc:sldMk cId="996239592" sldId="1451"/>
            <ac:picMk id="8" creationId="{340678CE-6635-6667-DEE0-40CC77AEECDB}"/>
          </ac:picMkLst>
        </pc:picChg>
      </pc:sldChg>
      <pc:sldChg chg="addSp delSp modSp add mod ord setBg">
        <pc:chgData name="Rajput Nitish" userId="c4381b982ca63022" providerId="LiveId" clId="{9315FCAA-CF19-437D-916D-47CA829E7EB8}" dt="2024-11-24T12:19:20.210" v="813"/>
        <pc:sldMkLst>
          <pc:docMk/>
          <pc:sldMk cId="2887672665" sldId="1451"/>
        </pc:sldMkLst>
        <pc:spChg chg="add del mod">
          <ac:chgData name="Rajput Nitish" userId="c4381b982ca63022" providerId="LiveId" clId="{9315FCAA-CF19-437D-916D-47CA829E7EB8}" dt="2024-11-24T12:18:40.148" v="791" actId="478"/>
          <ac:spMkLst>
            <pc:docMk/>
            <pc:sldMk cId="2887672665" sldId="1451"/>
            <ac:spMk id="4" creationId="{C1CD3B8A-5EB6-8C4C-2503-4A65915FBC71}"/>
          </ac:spMkLst>
        </pc:spChg>
        <pc:spChg chg="add mod">
          <ac:chgData name="Rajput Nitish" userId="c4381b982ca63022" providerId="LiveId" clId="{9315FCAA-CF19-437D-916D-47CA829E7EB8}" dt="2024-11-24T12:19:16.615" v="812" actId="1076"/>
          <ac:spMkLst>
            <pc:docMk/>
            <pc:sldMk cId="2887672665" sldId="1451"/>
            <ac:spMk id="5" creationId="{21C4507C-C564-309B-8A04-F700BBF65A75}"/>
          </ac:spMkLst>
        </pc:spChg>
        <pc:spChg chg="del">
          <ac:chgData name="Rajput Nitish" userId="c4381b982ca63022" providerId="LiveId" clId="{9315FCAA-CF19-437D-916D-47CA829E7EB8}" dt="2024-11-24T12:18:36.344" v="789" actId="478"/>
          <ac:spMkLst>
            <pc:docMk/>
            <pc:sldMk cId="2887672665" sldId="1451"/>
            <ac:spMk id="6" creationId="{3469E413-BCF5-4E2F-BE4B-EB617C589FA5}"/>
          </ac:spMkLst>
        </pc:spChg>
        <pc:picChg chg="del">
          <ac:chgData name="Rajput Nitish" userId="c4381b982ca63022" providerId="LiveId" clId="{9315FCAA-CF19-437D-916D-47CA829E7EB8}" dt="2024-11-24T12:18:37.976" v="790" actId="478"/>
          <ac:picMkLst>
            <pc:docMk/>
            <pc:sldMk cId="2887672665" sldId="1451"/>
            <ac:picMk id="7" creationId="{87D43E1C-7B4D-44A2-8E6D-6786349BFB58}"/>
          </ac:picMkLst>
        </pc:picChg>
        <pc:picChg chg="add mod">
          <ac:chgData name="Rajput Nitish" userId="c4381b982ca63022" providerId="LiveId" clId="{9315FCAA-CF19-437D-916D-47CA829E7EB8}" dt="2024-11-24T12:18:50.537" v="792"/>
          <ac:picMkLst>
            <pc:docMk/>
            <pc:sldMk cId="2887672665" sldId="1451"/>
            <ac:picMk id="8" creationId="{CC8EDF80-CE12-264B-E756-933D9C34F9BF}"/>
          </ac:picMkLst>
        </pc:picChg>
      </pc:sldChg>
      <pc:sldChg chg="addSp delSp modSp new mod setBg">
        <pc:chgData name="Rajput Nitish" userId="c4381b982ca63022" providerId="LiveId" clId="{9315FCAA-CF19-437D-916D-47CA829E7EB8}" dt="2024-11-24T13:02:25.951" v="864" actId="122"/>
        <pc:sldMkLst>
          <pc:docMk/>
          <pc:sldMk cId="3676264513" sldId="1452"/>
        </pc:sldMkLst>
        <pc:spChg chg="del">
          <ac:chgData name="Rajput Nitish" userId="c4381b982ca63022" providerId="LiveId" clId="{9315FCAA-CF19-437D-916D-47CA829E7EB8}" dt="2024-11-24T13:00:51.499" v="840" actId="478"/>
          <ac:spMkLst>
            <pc:docMk/>
            <pc:sldMk cId="3676264513" sldId="1452"/>
            <ac:spMk id="2" creationId="{9868372C-65D5-08FA-A8E6-63672CF3FC01}"/>
          </ac:spMkLst>
        </pc:spChg>
        <pc:spChg chg="del">
          <ac:chgData name="Rajput Nitish" userId="c4381b982ca63022" providerId="LiveId" clId="{9315FCAA-CF19-437D-916D-47CA829E7EB8}" dt="2024-11-24T13:00:53.167" v="841" actId="478"/>
          <ac:spMkLst>
            <pc:docMk/>
            <pc:sldMk cId="3676264513" sldId="1452"/>
            <ac:spMk id="3" creationId="{16F2E5DC-3C54-0C9E-2EB8-3D7AAC31689B}"/>
          </ac:spMkLst>
        </pc:spChg>
        <pc:spChg chg="add mod">
          <ac:chgData name="Rajput Nitish" userId="c4381b982ca63022" providerId="LiveId" clId="{9315FCAA-CF19-437D-916D-47CA829E7EB8}" dt="2024-11-24T13:02:25.951" v="864" actId="122"/>
          <ac:spMkLst>
            <pc:docMk/>
            <pc:sldMk cId="3676264513" sldId="1452"/>
            <ac:spMk id="4" creationId="{01A5FA4D-1A6B-70CB-1A74-1FF634C8B92B}"/>
          </ac:spMkLst>
        </pc:spChg>
      </pc:sldChg>
      <pc:sldMasterChg chg="addSp delSp modSp mod">
        <pc:chgData name="Rajput Nitish" userId="c4381b982ca63022" providerId="LiveId" clId="{9315FCAA-CF19-437D-916D-47CA829E7EB8}" dt="2024-11-24T09:39:56.926" v="170" actId="1036"/>
        <pc:sldMasterMkLst>
          <pc:docMk/>
          <pc:sldMasterMk cId="2768849038" sldId="2147483648"/>
        </pc:sldMasterMkLst>
        <pc:spChg chg="del">
          <ac:chgData name="Rajput Nitish" userId="c4381b982ca63022" providerId="LiveId" clId="{9315FCAA-CF19-437D-916D-47CA829E7EB8}" dt="2024-11-24T09:39:40.842" v="95" actId="478"/>
          <ac:spMkLst>
            <pc:docMk/>
            <pc:sldMasterMk cId="2768849038" sldId="2147483648"/>
            <ac:spMk id="2" creationId="{1B0B6787-B51F-DB42-9E52-63E10EB8651A}"/>
          </ac:spMkLst>
        </pc:spChg>
        <pc:spChg chg="del">
          <ac:chgData name="Rajput Nitish" userId="c4381b982ca63022" providerId="LiveId" clId="{9315FCAA-CF19-437D-916D-47CA829E7EB8}" dt="2024-11-24T09:39:42.223" v="96" actId="478"/>
          <ac:spMkLst>
            <pc:docMk/>
            <pc:sldMasterMk cId="2768849038" sldId="2147483648"/>
            <ac:spMk id="3" creationId="{563B9472-27F5-2144-BCEC-3E0A96761AF5}"/>
          </ac:spMkLst>
        </pc:spChg>
        <pc:spChg chg="del">
          <ac:chgData name="Rajput Nitish" userId="c4381b982ca63022" providerId="LiveId" clId="{9315FCAA-CF19-437D-916D-47CA829E7EB8}" dt="2024-11-24T09:39:43.508" v="97" actId="478"/>
          <ac:spMkLst>
            <pc:docMk/>
            <pc:sldMasterMk cId="2768849038" sldId="2147483648"/>
            <ac:spMk id="4" creationId="{6F352788-8A6E-D24F-82D2-F38C9E41A4A6}"/>
          </ac:spMkLst>
        </pc:spChg>
        <pc:spChg chg="del">
          <ac:chgData name="Rajput Nitish" userId="c4381b982ca63022" providerId="LiveId" clId="{9315FCAA-CF19-437D-916D-47CA829E7EB8}" dt="2024-11-24T09:39:44.556" v="98" actId="478"/>
          <ac:spMkLst>
            <pc:docMk/>
            <pc:sldMasterMk cId="2768849038" sldId="2147483648"/>
            <ac:spMk id="5" creationId="{A81DDB45-653D-0C49-B78E-967549C7BA6C}"/>
          </ac:spMkLst>
        </pc:spChg>
        <pc:spChg chg="del">
          <ac:chgData name="Rajput Nitish" userId="c4381b982ca63022" providerId="LiveId" clId="{9315FCAA-CF19-437D-916D-47CA829E7EB8}" dt="2024-11-24T09:39:45.655" v="99" actId="478"/>
          <ac:spMkLst>
            <pc:docMk/>
            <pc:sldMasterMk cId="2768849038" sldId="2147483648"/>
            <ac:spMk id="6" creationId="{DCADC715-0B9A-0348-A62C-3F8BCE535B34}"/>
          </ac:spMkLst>
        </pc:spChg>
        <pc:picChg chg="add mod">
          <ac:chgData name="Rajput Nitish" userId="c4381b982ca63022" providerId="LiveId" clId="{9315FCAA-CF19-437D-916D-47CA829E7EB8}" dt="2024-11-24T09:39:56.926" v="170" actId="1036"/>
          <ac:picMkLst>
            <pc:docMk/>
            <pc:sldMasterMk cId="2768849038" sldId="2147483648"/>
            <ac:picMk id="8" creationId="{54D33C6B-6EBB-08BF-1599-E35ACE0EF8AB}"/>
          </ac:picMkLst>
        </pc:picChg>
      </pc:sldMasterChg>
      <pc:sldMasterChg chg="del delSldLayout">
        <pc:chgData name="Rajput Nitish" userId="c4381b982ca63022" providerId="LiveId" clId="{9315FCAA-CF19-437D-916D-47CA829E7EB8}" dt="2024-11-24T10:08:30.489" v="450" actId="47"/>
        <pc:sldMasterMkLst>
          <pc:docMk/>
          <pc:sldMasterMk cId="1036285294" sldId="2147483660"/>
        </pc:sldMasterMkLst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2830678987" sldId="2147483661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2280801670" sldId="2147483662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3189506545" sldId="2147483663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898066462" sldId="2147483664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2163348250" sldId="2147483665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1123820195" sldId="2147483666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4002819662" sldId="2147483667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3971721336" sldId="2147483668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1801936974" sldId="2147483669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1160451892" sldId="2147483670"/>
          </pc:sldLayoutMkLst>
        </pc:sldLayoutChg>
        <pc:sldLayoutChg chg="del">
          <pc:chgData name="Rajput Nitish" userId="c4381b982ca63022" providerId="LiveId" clId="{9315FCAA-CF19-437D-916D-47CA829E7EB8}" dt="2024-11-24T10:08:30.489" v="450" actId="47"/>
          <pc:sldLayoutMkLst>
            <pc:docMk/>
            <pc:sldMasterMk cId="1036285294" sldId="2147483660"/>
            <pc:sldLayoutMk cId="302404401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FD3F4-2B2F-4603-A8E9-E970B4AF3EB0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C52A3-E43C-4C43-B9C2-47E9FCB9E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6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2730A-859E-B540-ADF3-E97069AD1FDB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D33C6B-6EBB-08BF-1599-E35ACE0EF8A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95064"/>
            <a:ext cx="12192000" cy="5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9EEDF-14A6-F346-9B1C-FDD90608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63C12-306D-B574-D1EE-07ADF76C8E31}"/>
              </a:ext>
            </a:extLst>
          </p:cNvPr>
          <p:cNvSpPr txBox="1"/>
          <p:nvPr/>
        </p:nvSpPr>
        <p:spPr>
          <a:xfrm>
            <a:off x="2674620" y="1995054"/>
            <a:ext cx="6842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CEO DASHBOARD</a:t>
            </a:r>
          </a:p>
        </p:txBody>
      </p:sp>
    </p:spTree>
    <p:extLst>
      <p:ext uri="{BB962C8B-B14F-4D97-AF65-F5344CB8AC3E}">
        <p14:creationId xmlns:p14="http://schemas.microsoft.com/office/powerpoint/2010/main" val="421491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A2066-3C11-A3C6-23FB-5910EDB3D44C}"/>
              </a:ext>
            </a:extLst>
          </p:cNvPr>
          <p:cNvSpPr txBox="1"/>
          <p:nvPr/>
        </p:nvSpPr>
        <p:spPr>
          <a:xfrm>
            <a:off x="3148098" y="1615040"/>
            <a:ext cx="58958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dirty="0"/>
              <a:t>Marketing Dashboard</a:t>
            </a:r>
          </a:p>
        </p:txBody>
      </p:sp>
    </p:spTree>
    <p:extLst>
      <p:ext uri="{BB962C8B-B14F-4D97-AF65-F5344CB8AC3E}">
        <p14:creationId xmlns:p14="http://schemas.microsoft.com/office/powerpoint/2010/main" val="366446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722249"/>
                  </p:ext>
                </p:extLst>
              </p:nvPr>
            </p:nvGraphicFramePr>
            <p:xfrm>
              <a:off x="0" y="971374"/>
              <a:ext cx="1219200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71374"/>
                <a:ext cx="12192000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51B3A1-2A87-4598-BAE4-1912D2664DC1}"/>
              </a:ext>
            </a:extLst>
          </p:cNvPr>
          <p:cNvSpPr txBox="1"/>
          <p:nvPr/>
        </p:nvSpPr>
        <p:spPr>
          <a:xfrm>
            <a:off x="3882736" y="277091"/>
            <a:ext cx="4426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Traffic Source Trending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741E4450-D508-5511-1F7D-892BCFEA76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98390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116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814" y="204069"/>
            <a:ext cx="781396" cy="705021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596023"/>
                  </p:ext>
                </p:extLst>
              </p:nvPr>
            </p:nvGraphicFramePr>
            <p:xfrm>
              <a:off x="0" y="955964"/>
              <a:ext cx="1219200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55964"/>
                <a:ext cx="12192000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1A8609-72EF-E636-1BB1-B0B9CC3A5EE9}"/>
              </a:ext>
            </a:extLst>
          </p:cNvPr>
          <p:cNvSpPr txBox="1"/>
          <p:nvPr/>
        </p:nvSpPr>
        <p:spPr>
          <a:xfrm>
            <a:off x="3598371" y="184441"/>
            <a:ext cx="499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Repeat visitors Behaviour</a:t>
            </a:r>
          </a:p>
        </p:txBody>
      </p:sp>
    </p:spTree>
    <p:extLst>
      <p:ext uri="{BB962C8B-B14F-4D97-AF65-F5344CB8AC3E}">
        <p14:creationId xmlns:p14="http://schemas.microsoft.com/office/powerpoint/2010/main" val="168057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393969"/>
                  </p:ext>
                </p:extLst>
              </p:nvPr>
            </p:nvGraphicFramePr>
            <p:xfrm>
              <a:off x="0" y="955964"/>
              <a:ext cx="1219200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55964"/>
                <a:ext cx="12192000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62EEAB-347A-DCF2-DDBC-71E73977D261}"/>
              </a:ext>
            </a:extLst>
          </p:cNvPr>
          <p:cNvSpPr txBox="1"/>
          <p:nvPr/>
        </p:nvSpPr>
        <p:spPr>
          <a:xfrm>
            <a:off x="4518660" y="237055"/>
            <a:ext cx="315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Cross Channels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0CC2708E-B9FB-C0E4-9A64-74489A1E93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76931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899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192287"/>
                  </p:ext>
                </p:extLst>
              </p:nvPr>
            </p:nvGraphicFramePr>
            <p:xfrm>
              <a:off x="91439" y="897362"/>
              <a:ext cx="1203683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9" y="897362"/>
                <a:ext cx="12036830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70B1DB2-BB19-7F28-0135-171E804A269E}"/>
              </a:ext>
            </a:extLst>
          </p:cNvPr>
          <p:cNvSpPr txBox="1"/>
          <p:nvPr/>
        </p:nvSpPr>
        <p:spPr>
          <a:xfrm>
            <a:off x="3114155" y="162671"/>
            <a:ext cx="5963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KPIs and Traffic Source Trends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45B4C486-39D3-B427-DA31-CB2AABABC8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39" y="116809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0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484834"/>
                  </p:ext>
                </p:extLst>
              </p:nvPr>
            </p:nvGraphicFramePr>
            <p:xfrm>
              <a:off x="81742" y="946435"/>
              <a:ext cx="1202851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42" y="946435"/>
                <a:ext cx="1202851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E7288F-C93F-5984-E58A-748DE2A33127}"/>
              </a:ext>
            </a:extLst>
          </p:cNvPr>
          <p:cNvSpPr txBox="1"/>
          <p:nvPr/>
        </p:nvSpPr>
        <p:spPr>
          <a:xfrm>
            <a:off x="2839835" y="176931"/>
            <a:ext cx="65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Traffic Source Bid Optimization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9E95F58D-6E9A-F7E3-E607-7023F262EE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76931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644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5FA4D-1A6B-70CB-1A74-1FF634C8B92B}"/>
              </a:ext>
            </a:extLst>
          </p:cNvPr>
          <p:cNvSpPr txBox="1"/>
          <p:nvPr/>
        </p:nvSpPr>
        <p:spPr>
          <a:xfrm>
            <a:off x="3423458" y="1471352"/>
            <a:ext cx="5345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/>
              <a:t>Website Dashboard</a:t>
            </a:r>
          </a:p>
        </p:txBody>
      </p:sp>
    </p:spTree>
    <p:extLst>
      <p:ext uri="{BB962C8B-B14F-4D97-AF65-F5344CB8AC3E}">
        <p14:creationId xmlns:p14="http://schemas.microsoft.com/office/powerpoint/2010/main" val="367626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055574"/>
                  </p:ext>
                </p:extLst>
              </p:nvPr>
            </p:nvGraphicFramePr>
            <p:xfrm>
              <a:off x="24940" y="913987"/>
              <a:ext cx="12128268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0" y="913987"/>
                <a:ext cx="12128268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35ADB71-2F57-90C2-6273-81A1AE2EFE0D}"/>
              </a:ext>
            </a:extLst>
          </p:cNvPr>
          <p:cNvSpPr txBox="1"/>
          <p:nvPr/>
        </p:nvSpPr>
        <p:spPr>
          <a:xfrm>
            <a:off x="3881957" y="176931"/>
            <a:ext cx="4428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Website </a:t>
            </a:r>
            <a:r>
              <a:rPr lang="en-IN" sz="3200" b="1" u="sng" dirty="0" err="1">
                <a:latin typeface="Aptos" panose="020B0004020202020204" pitchFamily="34" charset="0"/>
              </a:rPr>
              <a:t>TrafficKPIs</a:t>
            </a:r>
            <a:endParaRPr lang="en-IN" sz="3200" b="1" u="sng" dirty="0">
              <a:latin typeface="Aptos" panose="020B0004020202020204" pitchFamily="34" charset="0"/>
            </a:endParaRP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E427652E-89E0-4EF8-685C-01713818F5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76931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0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C4507C-C564-309B-8A04-F700BBF65A75}"/>
              </a:ext>
            </a:extLst>
          </p:cNvPr>
          <p:cNvSpPr txBox="1"/>
          <p:nvPr/>
        </p:nvSpPr>
        <p:spPr>
          <a:xfrm>
            <a:off x="4244859" y="146044"/>
            <a:ext cx="370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Conversion Funnel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CC8EDF80-CE12-264B-E756-933D9C34F9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76931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67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E33-73A2-6D03-124E-DF611C00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6445-CFDD-388F-146B-B4C787C9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3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397883"/>
                  </p:ext>
                </p:extLst>
              </p:nvPr>
            </p:nvGraphicFramePr>
            <p:xfrm>
              <a:off x="54033" y="935182"/>
              <a:ext cx="12083934" cy="53054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33" y="935182"/>
                <a:ext cx="12083934" cy="530541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5B67CF-ECF6-F775-DEC7-A8AFB345D84D}"/>
              </a:ext>
            </a:extLst>
          </p:cNvPr>
          <p:cNvSpPr txBox="1"/>
          <p:nvPr/>
        </p:nvSpPr>
        <p:spPr>
          <a:xfrm>
            <a:off x="4090554" y="126839"/>
            <a:ext cx="401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Seasonality Analysis</a:t>
            </a:r>
          </a:p>
        </p:txBody>
      </p:sp>
      <p:pic>
        <p:nvPicPr>
          <p:cNvPr id="4" name="Add-in_Icon" descr="Icon for Microsoft Power BI.">
            <a:extLst>
              <a:ext uri="{FF2B5EF4-FFF2-40B4-BE49-F238E27FC236}">
                <a16:creationId xmlns:a16="http://schemas.microsoft.com/office/drawing/2014/main" id="{E6F52017-81EB-25F3-7862-CE422839AA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18377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34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4256029"/>
                  </p:ext>
                </p:extLst>
              </p:nvPr>
            </p:nvGraphicFramePr>
            <p:xfrm>
              <a:off x="0" y="931026"/>
              <a:ext cx="12192000" cy="53533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31026"/>
                <a:ext cx="12192000" cy="535339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17BE23-9543-1091-8F9B-60A053BA45CD}"/>
              </a:ext>
            </a:extLst>
          </p:cNvPr>
          <p:cNvSpPr txBox="1"/>
          <p:nvPr/>
        </p:nvSpPr>
        <p:spPr>
          <a:xfrm>
            <a:off x="4260273" y="277091"/>
            <a:ext cx="401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Product Analysis</a:t>
            </a:r>
          </a:p>
        </p:txBody>
      </p:sp>
      <p:pic>
        <p:nvPicPr>
          <p:cNvPr id="5" name="Add-in_Icon" descr="Icon for Microsoft Power BI.">
            <a:extLst>
              <a:ext uri="{FF2B5EF4-FFF2-40B4-BE49-F238E27FC236}">
                <a16:creationId xmlns:a16="http://schemas.microsoft.com/office/drawing/2014/main" id="{7FD73D1D-2786-A0C8-A46A-CD5D6DE3CD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8065" y="156845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5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8554832"/>
                  </p:ext>
                </p:extLst>
              </p:nvPr>
            </p:nvGraphicFramePr>
            <p:xfrm>
              <a:off x="66501" y="921497"/>
              <a:ext cx="12061767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01" y="921497"/>
                <a:ext cx="12061767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1D659D-7C7C-7C73-77EF-00046880BEA8}"/>
              </a:ext>
            </a:extLst>
          </p:cNvPr>
          <p:cNvSpPr txBox="1"/>
          <p:nvPr/>
        </p:nvSpPr>
        <p:spPr>
          <a:xfrm>
            <a:off x="3807922" y="110718"/>
            <a:ext cx="4576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Refund Rate Analysis</a:t>
            </a:r>
          </a:p>
        </p:txBody>
      </p:sp>
      <p:pic>
        <p:nvPicPr>
          <p:cNvPr id="12" name="Add-in_Icon" descr="Icon for Microsoft Power BI.">
            <a:extLst>
              <a:ext uri="{FF2B5EF4-FFF2-40B4-BE49-F238E27FC236}">
                <a16:creationId xmlns:a16="http://schemas.microsoft.com/office/drawing/2014/main" id="{C48A0DD9-68F4-1F1F-DB4F-6F73299E94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110718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087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305903"/>
                  </p:ext>
                </p:extLst>
              </p:nvPr>
            </p:nvGraphicFramePr>
            <p:xfrm>
              <a:off x="49876" y="1079440"/>
              <a:ext cx="12117185" cy="515675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6" y="1079440"/>
                <a:ext cx="12117185" cy="515675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FDB24B0-80DC-502B-4541-6FC28B151471}"/>
              </a:ext>
            </a:extLst>
          </p:cNvPr>
          <p:cNvSpPr txBox="1"/>
          <p:nvPr/>
        </p:nvSpPr>
        <p:spPr>
          <a:xfrm>
            <a:off x="2914304" y="250943"/>
            <a:ext cx="636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Aptos" panose="020B0004020202020204" pitchFamily="34" charset="0"/>
              </a:rPr>
              <a:t>No.Cross</a:t>
            </a:r>
            <a:r>
              <a:rPr lang="en-IN" sz="3200" b="1" dirty="0">
                <a:latin typeface="Aptos" panose="020B0004020202020204" pitchFamily="34" charset="0"/>
              </a:rPr>
              <a:t> Selling orders Analysis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A3C8227B-4ADC-56B7-F553-F2519F8772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250943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17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669239"/>
                  </p:ext>
                </p:extLst>
              </p:nvPr>
            </p:nvGraphicFramePr>
            <p:xfrm>
              <a:off x="33251" y="1014153"/>
              <a:ext cx="12128269" cy="52370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51" y="1014153"/>
                <a:ext cx="12128269" cy="523702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ABD90B-079F-94FF-A228-1F1D423EBF2D}"/>
              </a:ext>
            </a:extLst>
          </p:cNvPr>
          <p:cNvSpPr txBox="1"/>
          <p:nvPr/>
        </p:nvSpPr>
        <p:spPr>
          <a:xfrm>
            <a:off x="4302875" y="237977"/>
            <a:ext cx="35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Traffic </a:t>
            </a:r>
            <a:r>
              <a:rPr lang="en-IN" sz="3200" b="1" u="sng" dirty="0" err="1">
                <a:latin typeface="Aptos" panose="020B0004020202020204" pitchFamily="34" charset="0"/>
              </a:rPr>
              <a:t>Brakedown</a:t>
            </a:r>
            <a:endParaRPr lang="en-IN" sz="3200" b="1" u="sng" dirty="0">
              <a:latin typeface="Aptos" panose="020B0004020202020204" pitchFamily="34" charset="0"/>
            </a:endParaRP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2EEDF377-B3F5-7A6B-4DCD-45EB0B316F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250943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002088"/>
                  </p:ext>
                </p:extLst>
              </p:nvPr>
            </p:nvGraphicFramePr>
            <p:xfrm>
              <a:off x="0" y="917209"/>
              <a:ext cx="12192000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17209"/>
                <a:ext cx="12192000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B1677A-CB29-CE40-52F9-FE7F1DC2DB92}"/>
              </a:ext>
            </a:extLst>
          </p:cNvPr>
          <p:cNvSpPr txBox="1"/>
          <p:nvPr/>
        </p:nvSpPr>
        <p:spPr>
          <a:xfrm>
            <a:off x="4718165" y="304800"/>
            <a:ext cx="275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Sales Trends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ABAE6CC0-E9B3-CE20-08A2-AAC27D26E3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83127" y="184554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05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69B1">
                <a:lumMod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9917654"/>
                  </p:ext>
                </p:extLst>
              </p:nvPr>
            </p:nvGraphicFramePr>
            <p:xfrm>
              <a:off x="0" y="1007226"/>
              <a:ext cx="12192000" cy="52522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007226"/>
                <a:ext cx="12192000" cy="525225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648206-7119-F518-361C-1F1D79D17420}"/>
              </a:ext>
            </a:extLst>
          </p:cNvPr>
          <p:cNvSpPr txBox="1"/>
          <p:nvPr/>
        </p:nvSpPr>
        <p:spPr>
          <a:xfrm>
            <a:off x="3863339" y="250943"/>
            <a:ext cx="455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Aptos" panose="020B0004020202020204" pitchFamily="34" charset="0"/>
              </a:rPr>
              <a:t>Free Channels Analysis</a:t>
            </a:r>
          </a:p>
        </p:txBody>
      </p:sp>
      <p:pic>
        <p:nvPicPr>
          <p:cNvPr id="8" name="Add-in_Icon" descr="Icon for Microsoft Power BI.">
            <a:extLst>
              <a:ext uri="{FF2B5EF4-FFF2-40B4-BE49-F238E27FC236}">
                <a16:creationId xmlns:a16="http://schemas.microsoft.com/office/drawing/2014/main" id="{E37F1556-93B5-4DEC-9620-688D988EF5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7818" y="250943"/>
            <a:ext cx="781396" cy="70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15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d0b6493-e089-4758-b58a-8eaf7ba650a2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ZbU/jOBD+KyjSab+UU95t8215053Errhlxep0QtXEHpcsIamchKWH+t9vYocCpVC2cOJl4UvJjOM883jmGTu58FRejwuYfIZT9Da8zao6OQVzshZ4A690tgQyEWrkHHTCYj9iaRSStxo3eVXW3saF14AZYXOY1y0U3URk/Odo4EFR7MOou9JQ1DjwxmjqqoQi/xfdYHI1psXpwMPzcVEZ6KY8aKDBbtozGk7XBCH4PaIngmzyMzxA2fTW1JdaxAJjpjARDIUUNKx2AyyyhUO6qe3jt6qygbykx3Q29DPGRSpAaF/7kGqdWhg6L5p+SDbZOR8bio5inow7cj6qMyglKs+GYLB2iC+8Twh1a+wEOzccB1VrJH5BbV1lkzcTmqcyqnvGlKjYNxURZa3fEE+wVMMaCrS+4+rHlkHiR3kb/vSILHVejoqezqvIvjp0EkyHrMq+EyddBHSDfdLmxAaxnZtLNsPBHM7/IwBCTH4mYj9GKQVPYwySMBJdOKsS/XE0MjiCpr+8iXWrKtrTBfafiWFsconDtlbWsduWPWP+7QUZLIf7R44GjDye7OEZFreRzfy3XZeYDsHkrlJsFCtE11f7bCLvRsDSBTSExg6+hsjbJsfalaFz93F4fyOYBTl6RckWmUYVkUmJ+suw8okk5niV0i1Il7aOwTTz9etUkIB9v6ZzPbeuqt88maQiHREqVjrisUgy6QeaxTqCZ9brHyR3CiavV6/nAnB6HUkeMQaQhZBA7GshGX9mor9QRpTt6+T4CrujV0KMnPZYEaNNVqSYlOoR7fBJINK/Om+Gv71Kfq+BdwTHgZ8lGWDIhUoF41EciKUE39etnmJXsQ2TNauRK+0iXtKmZ2lGqKpsm4W97KF58ZzhTo8e0nOfOCVchxMYRBwznqHWjAOLBE8elbhvdmfwV0vZhffvP19sRxrn7zu9O9fTVUKmUz+RMYm3SrJYagzjcPUe+WZpu+MMRgqWTVyyETv9a51dS50KfOErH0MBPsg4YEGChKRncOdcFq3qDI7oLpbDy7cypNK7pjq1c/bBdIozi3WvIgnqwH6FrMChikTARRSuh6HC9TjI/HXStWBdB1LrgPpyDJpudzAt5m/HaLBX11Lll+r/uWpu0/3nnPbWD1flyxUk9HM13dNJUA6haO1rLZp0LycmXBlbMw0s26K7+ahL1qkt+OsLEC+XgLqg/mNuCIB3imZkE0tBAzacsYOWo/NXyrrRpv1CXB82oc7lB6+HdXfHDeY77lsvkTu7+myl3z4HTlq5SATXCVMSQpGRvgLLVpfWV7UxfcxR5Xm3pPZYg+AHIIOIIQ+AxX6q5AteOFmN6l9h3e6Os182JWXAIp8HWYppiJAo9n4aXfZaKqupuw1rd/swn2c3WSWLirYmxlE5hC/7gPoQBp7xpJpGKpYZpBgwHdFGLoy5fj+p/swHgZdQZtb6NMX1/vli2ecLzhOdZVL59pcx4XP72vdeWsFyttk2jYV0jVn7t/j8ULVNPQaJ+1DignMEJRmUyn2CvecsYb/hz04S0+l/n8cg/TsgAAA=&quot;"/>
    <we:property name="creatorSessionId" value="&quot;de5c7034-2ae2-4634-8147-ae93518acce9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U/jOBD+KyjSab+UU94d841X3WmB5WDF6nRC1cQelywhqZyEpYf6329ip7yUlrKFEy8LX0rGjv3M45ln7PjKkVk1zGG0D+forDkbZXl2DvpsxXN6TtHZvnz5vLd++Lm/v763TeZyWGdlUTlrV04NeoD1cVY1kLcjkPGfk54DeX4Ag/ZJQV5hzxmirsoC8uxftJ2pqdYNjnsOXg7zUkM75FENNbbDXlB3eqa5vd8DmhFEnV3gEYq6s8auUDzkGDKJEWfIBadule1gkM3s0g5tpt8sixqygqZpbeimLOExB65c5UKsVGxgqCyvuy7paPtyqMk78nk0bFlZlxdQCJSOcUFjZRFfOXsIVaPNANt3Go7KRgs8RGWaijqrRzROqWU7x5ioONAlEWWs3xDPsJD9CnI0baflj02NxI901tzxCVmqrBjkHZ03nn216AToFlmZfidOWg/oBTPTxsg4sZXpCZt+bwrn/+EAIaZ2xkM3RCF4EofoRX7AW3eWJXp9MNA4gLp7vIt1s8yb8xn2n/FhqDOB/aaSpmGnKTrG3PsL0lsM948MNWhxOtrFC8zvI7tuv980wXQMOrOZYrxYwrsuza8Hcu44LKxDfahN51uInC1qWLkxtM2dH87fCHpGjN5QskmmQUlkUqD+MqzskcScLpO6OenS5inoejp/rQoSsO+3dK7j1mb1uyeTVKQlQoZSBUnIo1S4nmKhCuCF9foHyZ2E0dvV6ykHrF4HIgkYA0h9iCB0FRcseWGiDykiiuZtcnyD3dIrIMQEUh4whUkgmRDyCeXwWSDSvyqr+7+9SX5vgbcEh56bRimgn3AZc5YEoccXEvxQtXqOXcUWjFaMRi61i3hNm56FESHLoqln1rLHxsVLujs+eUzNfeaQsBWOoxckmCYpKsUSYAFPoicF7rvdGfzVUHThw/vPV1uRhtnHTm/uetpMSFXsRiIk8ZZRGgqFfugvXyPfLW1zzmCkYOnIBhux033P2THUSc/lrnTR5+CCCD3mRUhIOga3L0XeyNZgiW59OZ58lSGV3tHluRmzc6ZVnGtfd0uSoBbsV0hz7MuAewkP/FXfl7gaeqm7SrrmrSpPKOVRXQ5B0esWpsH87RQ1dupayGyi/vtlfZ/uP6e0t3q8Kk9WkNBP5XRHJ0E5hrwxn7Vo0N2MmLBpbMzUsWjy9uWTNljHJuFvL0C4WAKqnOqPviMAzjnqgQksCTUYd4YWWoa2vZSmGU3Yz8T1aQOqTHxyOljzK643XXHfe4rMrerXK/3+ObDSmvCIJypiUoDPU9JXYOny0vqmNqZPOaq87JbUHGsQXA+EFzBMPGChG0vxihdOlIPqV1i3+X52yyaF8FjgJl4aY+wjRJJ9nEYXfZZKK6pu/cq+3s+m2Y2WiaK8qYhxlBbh6z6gPoaBFzypxoEMRQoxekwFtJHzw0R9nFR/5kLgNaSZsT5Pcn1cXyy6vkiSSKWpkK75ZYy7ifns+yCtYDjbaOraQLrFrPmbfX4om7oagsADKHDGOYKCDAppr2AfOEuYO3zHTEKQMjrSLXihvdm/PnmMx/8BVf3z+WQgAAA=&quot;"/>
    <we:property name="isFiltersActionButtonVisible" value="true"/>
    <we:property name="isVisualContainerHeaderHidden" value="false"/>
    <we:property name="pageDisplayName" value="&quot;Seasonality Analysis&quot;"/>
    <we:property name="pageName" value="&quot;160cf949e47de597e9c9&quot;"/>
    <we:property name="reportEmbeddedTime" value="&quot;2024-11-24T08:27:27.435Z&quot;"/>
    <we:property name="reportName" value="&quot;Digital Project&quot;"/>
    <we:property name="reportState" value="&quot;CONNECTED&quot;"/>
    <we:property name="reportUrl" value="&quot;/groups/me/reports/abfa2c0c-3058-4637-855d-c70952cee299/160cf949e47de597e9c9?bookmarkGuid=1bfa01d5-c425-4cc4-9088-377596bff4d0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d408f3e6-4722-42ed-837c-5df7c42977af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EC8FCA&quot;"/>
    <we:property name="bookmark" value="&quot;H4sIAAAAAAAAA+1abW/bNhD+K4W+dAOcgXqhRPVbk6ZYsXQo2iLDMBTGiTzabGXJkKi0buH/vhMlJ46jNG3i1EnTwEDAI3m8l+d4x7O/eMrU8xwWf8MMvSfefll+mEH14ZHvjbyioykGImUh8ohpFqTo80DQbDm3pixq78kXz0I1QXts6gbylhER/3s38iDPX8GkHWnIaxx5c6zqsoDcfMZuMU3ZqsHlyMNP87ysoGX5xoLFlu0JLacxieD/EdKJIK05wTcobUdVHEUs41gGTPEAIQyVpmV1t8BJNrikZe2OPygLC6agY1oaUypIg5D7URDFzNexSqKWrk1u+yXZ4vDTvCLtvqyMkyrfF0kS6ogHkUahuGxNZxfzdvaANJmUlZGQE7Fj1PI5XmkWjLznVTlzHHsXfKSVh4U1dtEOMKuNxXGNde10GnlvHWu2JAP/M8UK3V7SRJnOLMSotO2/VtRuWzt6UZyn1f2+vJkVF1e/KZtK4mvUZwMn2pJc9aoqyZFOvLcVaG3kuHYrSMrJDAtLq0i4Y8gbhwQ65oh0qMgGreotmbYWTZ63C98t2793HQTWJPgmyS6307cKOvKm5ceDCslRylmVKLUpJnmP0DOwdHb36txIciLhP3tPQHOwmCHh38ENLDi7zrujDXbzpXLT6MAzaI7H+1Ab+djrrbFcoZ10eL+G51Oj/jADtf4ZeUkUyjgMQKhQhH4SCJDxlbGRSZVJngJk2hciQibi7OHERmNnvTXvYDycE+5XDAx5zOEeEwFKJELQJc8SlSQx15fjvkf2U3UChSRbbvrwJULdVPit8paVas/YkPI1nmDRXMtvEip1zmu0wR2yv3DyPzPVKrlS8B3epuydf5mkrIkhxAgsTlMaxeL65n06mVQ4gVWoH94gfobFd9SxUY7+vClWtvrBrtihnp3bBOo0SbmMsygVEcM4ZMmdcNtVEb4xf1FFfn9duQ3dO/dyrXhCBX+KmQCAIAnSryT7wXR+27lLwmwOZlIM3IKjnx9xqiwaezCFyv40uLsk1/eoWtxStl+DUZ/vUz9UMtVSQSCBAQgW3tl8P9pV8NGz+Zqvp5sjd+t1yI6Qd2rDDnixjrmMhK+R6iFfpSFoec+B96ehAr+S08URMcovynI6f3FqJcUxVKbrCfXPrO/Wp384njLyzqkoO53G0IF5TSLvGU08OiO0070e3kvy3fQ66M9NgYPgvxqBP70xuzDwQYhIIwg/A6XClKvkKw+Cvs+g28aConpU+jyMpGboy5v1GfL1PsNRSVtbDd5CluM4kzLjOtR7mkGyF/GE72UhwJ6IlQIdaRlGfLetiHwzkv9FqLbShNgdCgfv1NvAY2+rjdgeUZUvp6ienXXLO89QNUNi1pJOfaG6dEslRWXqVfJdjf4yRcfoCLX9/rx8HRAOo2DkvTaTqRPhcgS4YDz/1cBv+zkUH373CBZ3p0F0SdXgb1YNDwe4lxY0a22zh2ONLqukOmMZ41rzQCBLsyDAG1T1226/jMkgs3GFuinUhSKsI49hVjaFHTf15uOJ3d+GxVaU764BnSkdSp3SJ1GMSQ5SXVk2cJYmXKqYJ1plQSh8huzhfD0xtXbe2p3E2E5tsN030oZ4v76iGPaau94ykCC4n6hUicBPZKKB3Ynr7catoYHO+i6aHgpPCE1jd+41sDg3w6+++9isC3bTMjnvgQ72iqGKMNAiVL7IYlAydrD/qi/AibvfWOvqjDV/9EXv0H1RNraeg8RXUODAvUHQg0KhuuLucD+C8dwhJJKhMv6KDe1PY05vmuXyf/Jle4ysIwAA&quot;"/>
    <we:property name="creatorSessionId" value="&quot;f5d4bf70-323d-4877-99c5-7f62cc27da67&quot;"/>
    <we:property name="creatorTenantId" value="&quot;6f4c6e9c-4035-473a-bf1d-11d6b31bb569&quot;"/>
    <we:property name="creatorUserId" value="&quot;10032004083EC082&quot;"/>
    <we:property name="datasetId" value="&quot;26bfac4f-42ff-4544-a6a6-096270fa14a9&quot;"/>
    <we:property name="embedUrl" value="&quot;/reportEmbed?reportId=3f9fdf63-fb56-469b-b9dc-078f23e863d6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60/cOBD/V6p86Z20nJy302+8qquAtqIVp9OpWk3s8a5LNlklDu224n+/iZOFZQmFwtLlUYSEPLbH8/iNZzzhuyN1Nc1g9hYm6LxytorieALl8QvXGTh5R3v3bu9g83Bv+HbzYJfIxdToIq+cV98dA+UIzZGuasgaDkT879PAgSx7D6NmpCCrcOBMsayKHDL9DdvFNGXKGk8HDn6dZkUJDcsPBgw2bE9oOY3pbPcvn04EYfQJfkBhWqoMkUciioTHZOgh+L5UtKxqF1jJepc0rO3x20VuQOd0TENjUnqJ54du4AURc1Uk46ChK52Zbkk62/06LUm773OrJNJ1eRz7Kgi9QCGXoWhsZmbTZnabNBkVpRaQEbFl1PA5mmvmDZzXZTGxHDvbf6GVu7nRZtYMMK20wWGFVWV1GjgfLWt2Sgb+Z4wl2r2kidStWYhRYZo/jajttmb0Jr9Iq7p9WT3JL6/+UNSlwENU5wMr2im56n1ZkCOteB9LUEqLYWVXkJSjCeaGVpFwR5DVFgl0zD7pUJINGtUbMm3N6yxrFn46bX4+tRBYkOBGkl1tp5sKOnDGxZftEslR0lqVKJXOR1mH0HOwtHZ3qkwLciLhP/1MQLOwmCDh38INDFi7TtujNbbzhbTTaMHTa46XW1Bp8dLprHE6Rzvp8HkBz2dG/WUGavwzcOLAF5HvAZc+993Y4yCia2MjFTIVYQKQKpfzABmP0ucTG7WZdNZ8gPFwQbjfMdDnMYt7jDlIHnNOlzyLZRxHoboa9x2yN+UJ5IJsuezDA4SqLvGm8halbM5YkvIQTzCvb+U3AaW84DXaYA/Zmln5d3Q5T64UfLv3KXvrXyYoa6IPEQKLkoRGEb+9eTdHoxJHMA/13TvET7/4ljrU0tJf1/ncVr/YFWvUs3UbR5XESSiiNEh4wDDyWfwg3HZdhC/NX1YxfLyuXIXurXtDJcOY+ZhgygHAi73kB8m+N53fd+4SMJmCHuU9t+Dg6SNOFnlttsdQmieDuytyfYeq2T1l+wUYdfk+cX0pEiUkeAIYAGf+g833g3UFHz2bb/l6ujtyV16HrAl5ZzZsgRepKBQBdxVSPeTKxAclHjnw/tZU4JdiPNsnRtllWc7mL0/NpTiCUrc9oe6Z9dP6dA/HM0bOBRVFq9MQWjAvSOTs0MSLc0Iz3enhHJDvxrdBf6Zz7AX/9Qh88sZsw8AFzgOFwN0UpPSTUMY/eBB0fQbVNBYk1aPCDf1AKIauuFufIVvsM+wXtLXR4COkGQ5TIdJQ+WpDMYg3gjAON1IfYINHUoIKlPCDcL2tiGw5kv9FKFfShFgfCnvv1PvAY2erpdgeUJUvxih3ztvkrWeomiExK0GnvpFtuqWSotTVPPnOR3s6bxntozI/n5dvA8J+FAycQz0aWxGuRoANxovfBP7YyiA//tMhWDycBtEVVYO7XDU8H+BeWdAstM2ejzXarJKolKUsVCr0OLIk9Ty8Q1W/6vbLkAwyGZao6lxeKsJa8hAmRZ2bYV0tP57Y421YrET59hpQqVS+UAn9xpIxEYKQ15YNIUviUMgojJVMPZ+7DNnz+TwxNmba2J3EWE1tsNo30pJ4vz9R9HvNXm8pCOChG8tEcs+NRayAPYjr7c6toZ7O+jqaHhJPCE1De+4tsDjV/a++x9is89bTMrnogRb2kqEM0FPcly5PI5AisrD/oS/AirtVG2PrjAV/dEVv331R1KaagsD3kGPPvUHQg1yivObuaP7TxbFnkESaqvgbrm/1Pf0fq04rE6QjAAA=&quot;"/>
    <we:property name="isFiltersActionButtonVisible" value="true"/>
    <we:property name="isVisualContainerHeaderHidden" value="false"/>
    <we:property name="pageDisplayName" value="&quot;Cross Channels&quot;"/>
    <we:property name="pageName" value="&quot;d5e86c66c20d52ea33df&quot;"/>
    <we:property name="reportEmbeddedTime" value="&quot;2024-11-24T09:33:10.427Z&quot;"/>
    <we:property name="reportName" value="&quot;SHAKSHI DASHBOARD&quot;"/>
    <we:property name="reportState" value="&quot;CONNECTED&quot;"/>
    <we:property name="reportUrl" value="&quot;/groups/me/reports/3f9fdf63-fb56-469b-b9dc-078f23e863d6/d5e86c66c20d52ea33df?bookmarkGuid=d669aa39-b16a-44ed-b754-d1b959f26bf2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11.xml><?xml version="1.0" encoding="utf-8"?>
<we:webextension xmlns:we="http://schemas.microsoft.com/office/webextensions/webextension/2010/11" id="{9dc365a6-b27d-4cf1-a82f-83388f01eee3}">
  <we:reference id="WA200003233" version="2.0.0.3" store="en-IN" storeType="OMEX"/>
  <we:alternateReferences/>
  <we:properties>
    <we:property name="Microsoft.Office.CampaignId" value="&quot;none&quot;"/>
    <we:property name="reportUrl" value="&quot;/groups/me/reports/9ab1fb70-e6c8-48b0-9e55-ed67f8bd7350/161ca8d5ec0e00bebc4a?bookmarkGuid=0d4d560c-bae6-4ecf-b0ff-ec1f55f60b20&amp;bookmarkUsage=1&amp;ctid=6f4c6e9c-4035-473a-bf1d-11d6b31bb569&amp;fromEntryPoint=export&quot;"/>
    <we:property name="reportState" value="&quot;CONNECTED&quot;"/>
    <we:property name="artifactViewState" value="&quot;live&quot;"/>
    <we:property name="reportEmbeddedTime" value="&quot;2024-11-24T10:58:39.899Z&quot;"/>
    <we:property name="creatorSessionId" value="&quot;9ec9c29a-1c59-494f-aacd-611ab53680d2&quot;"/>
    <we:property name="creatorUserId" value="&quot;10032004083EC082&quot;"/>
    <we:property name="creatorTenantId" value="&quot;6f4c6e9c-4035-473a-bf1d-11d6b31bb569&quot;"/>
    <we:property name="pageDisplayName" value="&quot;Page 1&quot;"/>
    <we:property name="pageName" value="&quot;161ca8d5ec0e00bebc4a&quot;"/>
    <we:property name="reportName" value="&quot;Marketing Dashboard&quot;"/>
    <we:property name="isVisualContainerHeaderHidden" value="false"/>
    <we:property name="isFiltersActionButtonVisible" value="false"/>
    <we:property name="initialStateBookmark" value="&quot;H4sIAAAAAAAAA+1aXVPbOBT9K4weti9hx/G3eeNzd6dAWWDY6XQYz7V0HdQ6dkaWgSyT/75XspMCSYGmpaUbXmAsyfK55+oe6Whyw4SsRwWMD2GIbINtVdWnIahPa33WY2XX9u7d24PN47fp4ebBLjVXIy2rsmYbN0yDGqA+k3UDhZmBGj+c9xgUxREMzFMORY09NkJVVyUU8l9sB1OXVg1OegyvR0WlwEx5okGjmfaShtMzfbv/u0dfBK7lJZ4g111r2OcQiwC5g46TYcZ9oGF1O8AiWzjETG0/v12VGmRJnzFtUR4Gbui7Gc8xywMPfeSmPZeF7oZk493rkaLoKObxyLCyKS6h5CiYDUFh3SK+YZuDgcIB6O5x907ndlU0wwXtJ1WjOB5jbrtKLfWYvnGFWS01pnU7sGYTIuxIVUTnov5UCjtiryk7pgLzeFFdbSskagXbcCa9WQTb1DSolORQzAXxfXE2epjW9k02D+icWmpZDopuaXzO0mmLk1ss2xegtFl92UdKs0kKvVcpgWprbPOyI9V0gbi9e7BfWE5MEh6C+4zsT86n5UQjPt4qmG41tFw+I4BzEz6LXYB+4kWe6yUuZL4fJvHyJXeAUDcKvxfeP2oExS9SUolOidJjo0zLrF1QYtlF+8OiMjnpsSTy/SCIeQ6+E/gYB4EbLJ+SPyUq87nxPl5iMR/DrH++a4r5DJRs94V27XwLD932NpuS3aGGtxlNQdvBt7CxHepY+9xguruI2Hvic8GaeJrArgA/fzek2PhK0QMUHdA55OJBgla5wHZgvBw3z6Scd/q/ciMo6LS58Ajz+Ga8ApmeSulKBHtLF1ci3qnItSe/KAQvc6IEeC4invRDdPLXY8bXHzPoHJ+NW3EhnjqrvmdJpENchA7wIEg494KQ515OSDoud6950QikhpZyE9XZ1HDTIXRPVUM7ZxeM2ZhnUe9XtFMbsKeQFZhy38FYJP66CDx/3e9DtJ5kAawbEw1x7LkiMRcJLUyL+Z8LVNh5jFLIqSM7rPQ88X/dcyD1073JNJeE/p6Yd3QSlDMoGntjQZPuUypVK9u2mQaWTWFePjfLdmIF/nYC/Mclvy4kJ3pv6z0bohrYJSZAgw1n1EKT2PZXwnajLYCFuN5sQS35G9bB+rKh6N83FKtTLF90ubOcrxIbneX2IEPhRwH9yZI8ohIVL8ZyH+OIAkypkqSu1FInrBdkteejaQu1D5nTRwEx7XweKaYT5d9w0fg8oKf3VurXv/FYHFGbChShy5PY7YMTcwg9TmeSH5YKy8cc3ANZpqdyiOkW6ivEMt2TqtbpCXLaKV94KpaLqE2FADfEKMvRwTx3+l6ewcupiid4v1ez/nob9nob9oy3YY8KnTZmZPf6rtaZeTgPPOCeGyNEmfC8kOzmz1Z5uF6giWu/rbWqSP/aaX9JvX9ybK3yAwReLvw4yhMvT6Lc51H2k9OzeTn4n23Cj0XUbcIeR0ggj8PIjWKy815o3cGDsYEFvtVobQXgTvHZ+lvkfKtG1yPgeAQlLnDAlFMoRWtNHnDB9ocFzH6EIEmq/0deMD83mHnmyeQ/YqmNCvkgAAA=&quot;"/>
    <we:property name="bookmark" value="&quot;H4sIAAAAAAAAA+1aXU/jOBT9KygPOy9lle8P3vjcXQlGLCBWqxWKbuyb4pk0qRwH6KL+97220w7QDjCdYYbZ8gKKr+Oce6597GP11uGiHVcweQ8jdLacnab5OAL5ccNzBk5t20IWFkXJoyDlXopRnHA/pGgzVqKpW2fr1lEgh6jORdtBpQeixn8uBg5U1TEM9VMJVYsDZ4yybWqoxL9oO1NIyQ6nAwdvxlUjQQ95qkChHvaKutMzQfB+DeiLwJS4wlNkqm+NPQYpj5C56LoFFiwE6tbaDgbZ0i56aPP53aZWIGr6jG5Lyjjy49AvWIlFGQUYItPtpahU36WY7N+MJWVHOU/GmpxtfgU1Q+6YFCS2FvGtsz0cShyC6h/37wV3m6obLWk/bTrJ8ARLE6qVUBP6xjUWrVCYt7Zj60yJsGPZEJ3L4rngpsdBV/dMRfrxsrnelUjUcmfLnQ7mGexS07CRgkG1kMS3xdmpUd6aN51FQBfU0op6WPVT41OVzixOZrDsXoJUevYVH6jMuij0XiM5yp2JqcuekLMJ4g8ewH5lNdFFeAzuC7I/vZgtJ+rx4c6C6WeD5fIFAVzo9J3UB/CyIAn8IPOhCMM4S1dfckcIbSfxW+H9rUWQ7DInleiVKD/RyrTK3AXJV5203y0rXZOBkyVhGEUpKyF0oxDTKPKj1Uvyu0CpPzc5xCusFnOYxxdDM8znIIXdF+zc+Roe+l1uPqRzjxpmK5qDMp3vYHP2KLDxqUGH+4ycv4nPJXPieQK7Bvz82ZFi4xtFj1B0ROeQy0cJWucFtgeT1bh5IeW8F//CjaCi0+bSI8zTm/EaVHompWuR7B1dXIt8ZyJnT35JDEHhJhmwkics82J0y7djxpcfM+gcX0ysuBBPvWM/MCTSIS5BF1gUZYwFUczKoCQkPZf7N6zqOFKDpVxndT4z3HQIPZDNyIzZJ6M35nnWhw3t1BrsGRQV5ix0MeVZuMmjINwMPUg2syKCTW2iIU0Dn2f6PsHCNJj/ukSJvceouZg5sveNWiT+jwcOpH2+N5nVktA/EPOeToJyDlVnbixo0EMqpbSybZqpY91V+uULPW2nRuDvFiB8WvLbSjCi967eOyOUQzPFOCgw6YwtNIE23nATRrMAluJ6twOtYO+cHtbnDYX30FCsz2L5rMud13yd2OgtdwAF8jCJ6E+RlQktUf5qLPcJjinBnFaSUI1c6YT1iqz2YjZ2oXpQuB5ySGnnC0gx3aT8iovGlwE9u7eSP/+Nx/KMbCmQxz7LUt8DN2UQB4zOJN+tFIaPBbhHos7PxAjzHVTXiHV+IGSr8lNktFO+8lKslpEtBQc/xqQo0cWydL2gLOD1rIpneL83s/52G/Z2G/aCt2FPCp3SZmT/5r7W6XEYiwJggZ8iJAUPgpjs5o9WebhZookbv2xYVaR/dtifUu+fnZtVfoAoKHmYJmUWlFlShiwpfnB5tq+G/7NN+KmM+k04YAgZlGmc+ElKdj6IjTt4NDcwwHc6pYwA3Ft8Zv0tc75Np9oxMDyGGpc4YKop1Nxak0dcsPlhwdwDT6f/AaYv+//QIAAA&quot;"/>
    <we:property name="datasetId" value="&quot;b77f6f01-a939-4ac8-8a1e-0f74522a1a5a&quot;"/>
    <we:property name="embedUrl" value="&quot;/reportEmbed?reportId=9ab1fb70-e6c8-48b0-9e55-ed67f8bd7350&amp;config=eyJjbHVzdGVyVXJsIjoiaHR0cHM6Ly9XQUJJLUlORElBLUNFTlRSQUwtQS1QUklNQVJZLXJlZGlyZWN0LmFuYWx5c2lzLndpbmRvd3MubmV0IiwiZW1iZWRGZWF0dXJlcyI6eyJ1c2FnZU1ldHJpY3NWTmV4dCI6dHJ1ZX19&amp;disableSensitivityBanner=true&quot;"/>
    <we:property name="backgroundColor" value="&quot;#EC8FCA&quot;"/>
  </we:properties>
  <we:bindings/>
  <we:snapshot xmlns:r="http://schemas.openxmlformats.org/officeDocument/2006/relationships"/>
</we:webextension>
</file>

<file path=ppt/webextensions/webextension12.xml><?xml version="1.0" encoding="utf-8"?>
<we:webextension xmlns:we="http://schemas.microsoft.com/office/webextensions/webextension/2010/11" id="{6799fcdc-a16a-4b85-be2b-0db478c54dcf}">
  <we:reference id="WA200003233" version="2.0.0.3" store="en-IN" storeType="OMEX"/>
  <we:alternateReferences/>
  <we:properties>
    <we:property name="Microsoft.Office.CampaignId" value="&quot;none&quot;"/>
    <we:property name="reportUrl" value="&quot;/groups/me/reports/9ab1fb70-e6c8-48b0-9e55-ed67f8bd7350/71683b860554f9890436?bookmarkGuid=e3d7a9d5-cdef-4b9a-b6fc-1d1eee90ae52&amp;bookmarkUsage=1&amp;ctid=6f4c6e9c-4035-473a-bf1d-11d6b31bb569&amp;fromEntryPoint=export&quot;"/>
    <we:property name="reportState" value="&quot;CONNECTED&quot;"/>
    <we:property name="artifactViewState" value="&quot;live&quot;"/>
    <we:property name="reportEmbeddedTime" value="&quot;2024-11-24T11:02:10.016Z&quot;"/>
    <we:property name="creatorSessionId" value="&quot;2e7715cc-6651-4f5b-bdc4-7c3851b48fbe&quot;"/>
    <we:property name="creatorUserId" value="&quot;10032004083EC082&quot;"/>
    <we:property name="creatorTenantId" value="&quot;6f4c6e9c-4035-473a-bf1d-11d6b31bb569&quot;"/>
    <we:property name="pageDisplayName" value="&quot;Page 2&quot;"/>
    <we:property name="pageName" value="&quot;71683b860554f9890436&quot;"/>
    <we:property name="reportName" value="&quot;Marketing Dashboard&quot;"/>
    <we:property name="isVisualContainerHeaderHidden" value="false"/>
    <we:property name="isFiltersActionButtonVisible" value="false"/>
    <we:property name="initialStateBookmark" value="&quot;H4sIAAAAAAAAA+1Z227bOBD9lYIvfTEWkqxr3mI3xS7aXDYuslgUgTCkRg5bWRIoKokb+N87IpWLEycucmuKxG8ajshzDudCymcsk01dwHwHZsg22Kiqvs9AfX/nsgEre9vu7qftzf1P6c7m9haZq1rLqmzYxhnToKaoD2TTQtHNQMavhwMGRbEH0+4ph6LBAatRNVUJhfyB1pmGtGpxMWB4WheVgm7KiQaN3bTH5E7PtLb715BWBKHlMU5QaGuN3DAe8jh0gsDPkzhx/GFIbo11MMhWunRTm+XHValBlrRMZ0tETC6B73DfcQAcMcS4s+ey0L0Ln2+d1orYEed53amymR1DKTBjhoLCxiI+Y9sITasMj62lgUnVKoH7mJuhUks9p3lOkDdSY9pYx4YtSJQ9VZFkZvyLgjyXIiXIvSzpfidT53ZUnYwV0lPGNpzFIVkaWU6LXuNLul8sZAGqg1vxbyRUR4teqFSGajQ3zD5IdS6xN7gG/tlYEQ1y5ZAHSZADj+LIccMozjF8OVtSaSiWR5d3YrAe0t8SFShxNP+Mx1jcRHYxfnPoHMkBKGnzxrB4ELs+/S+mZEuEhaWWgjbOV7CxDzTw7tLQDfeM2P8I6k5xxmSaVkoKitVXqM+/LSgK5jeJbpdom+r00b0FGldFOysfK+tbPUsbK9M9am9B3WZ8RBt+vQDb3kbrfLvSvXpWtiy/gn0+LxWvguxl3lOrI3sc5uhkATiZk/nCS3jM3T+x172QVHxrvm/N9635PmHzXdvrNPACt07ve9V4wlrRXy7iyANXxIK7SegHQe556wvu81W3DI+lwNSse6/y9twtYG1A1HL12ed3XT6vE1oc/so57Cl32Z4EMi/zkzAU6OUY5BH6ebj+Q8Tztl0BsxrktFwVBpRZc7vjhK7/ePTRQE/cMHSGdJ9Hzwl56ER53n3X6RlsnYqizZAMlmgH6uD8ExAFw0dVzcycfZU7Ic/bQQ+YxWAA/XeECvvdKzOpe/47lb4pyj/XhGp+fdfPKzhBu1szgnQARWs+lNHknwm5sgljzPRC2RZF59hFxMKk1lWV/fXJ1hQUV2op1dgM1dSkTwYaDK3aQpRox6vMDKOJrZW43o+gkeI962HddnO5YPfEwWcTJqCTc8x5yL3c48PAh6AT6UUlzEPOqY9c9659bEtH83TyctCNZJbu1lrO5A9zhEknolL3ums/8PzxXLxsFrmxzwPPzTLhgRcnIgkS/08J4TsqfuRhnEQJ544rQu7nMPSi11PxLxR7q/ePEni22kPEw4yO7jkmMVI8JZjwbs475QGDddRqbW5FVyqC+a2WrWp1U4PAPShxhXwkG5SZbTV3SGj+/GJmEYIkqSiteaH7S+xC8MXiJ9ZOiNOdGwAA&quot;"/>
    <we:property name="bookmark" value="&quot;H4sIAAAAAAAAA+1Z227bOBD9lYIvfTEWkqxr3mI3xS7aXDYuslgUgTCkRg5bWRIoKokb+N87IpWLEycucmuKxG8ajshzDudCymcsk01dwHwHZsg22Kiqvs9AfX/nsgEre9vu7qftzf1P6c7m9haZq1rLqmzYxhnToKaoD2TTQtHNQMavhwMGRbEH0+4ph6LBAatRNVUJhfyB1pmGtGpxMWB4WheVgm7KiQaN3bTH5E7PtLb715BWBKHlMU5QaGuN3DAe8jh0gsDPkzhx/GFIbo11MMhWunRTm+XHValBlrRMZ0tETC6B73DfcQAcMcS4s+ey0L0Ln2+d1orYEed53amymR1DKTBjhoLCxiI+Y9sITasMj62lgUnVKoH7mJuhUks9p3lOkDdSY9pYx4YtSJQ9VZFkZvyLgjyXIiXIvSzpfidT53ZUnYwV0lPGNpzFIVkaWU6LXuNLul8sZAGqg1vxbyRUR4teqFSGajQ3zD5IdS6xN7gG/tlYEQ1y5ZAHSZADj+LIccMozjF8OVtSaSiWR5d3YrAe0t8SFShxNP+Mx1jcRHYxfnPoHMkBKGnzxrB4ELs+/S+mZEuEhaWWgjbOV7CxDzTw7tLQDfeM2P8I6k5xxmSaVkoKitVXqM+/LSgK5jeJbpdom+r00b0FGldFOysfK+tbPUsbK9M9am9B3WZ8RBt+vQDb3kbrfLvSvXpWtiy/gn0+LxWvguxl3lOrI3sc5uhkATiZk/nCS3jM3T+x172QVHxrvm/N9635PmHzXdvrNPACt07ve9V4wlrRXy7iyANXxIK7SegHQe556wvu81W3DI+lwNSse6/y9twtYG1A1HL12ed3XT6vE1oc/so57Cl32Z4EMi/zkzAU6OUY5BH6ebj+Q8Tztl0BsxrktFwVBpRZc7vjhK7/ePTRQE/cMHSGdJ9Hzwl56ER53n3X6RlsnYqizZAMlmgH6uD8ExAFw0dVzcycfZU7Ic/bQQ+YxWAA/XeECvvdKzOpe/47lb4pyj/XhGp+fdfPKzhBu1szgnQARWs+lNHknwm5sgljzPRC2RZF59hFxMKk1lWV/fXJ1hQUV2op1dgM1dSkTwYaDK3aQpRox6vMDKOJrZW43o+gkeI962HddnO5YPfEwWcTJqCTc8x5yL3c48PAh6AT6UUlzEPOqY9c9659bEtH83TyctCNZJbu1lrO5A9zhEknolL3ums/8PzxXLxsFrmxzwPPzTLhgRcnIgkS/08J4TsqfuRhnEQJ544rQu7nMPSi11PxLxR7q/ePEni22kPEw4yO7jkmMVI8JZjwbs475QGDddRqbW5FVyqC+a2WrWp1U4PAPShxhXwkG5SZbTV3SGj+/GJmEYIkqSiteaH7S+xC8MXiJ9ZOiNOdGwAA&quot;"/>
    <we:property name="datasetId" value="&quot;b77f6f01-a939-4ac8-8a1e-0f74522a1a5a&quot;"/>
    <we:property name="embedUrl" value="&quot;/reportEmbed?reportId=9ab1fb70-e6c8-48b0-9e55-ed67f8bd7350&amp;config=eyJjbHVzdGVyVXJsIjoiaHR0cHM6Ly9XQUJJLUlORElBLUNFTlRSQUwtQS1QUklNQVJZLXJlZGlyZWN0LmFuYWx5c2lzLndpbmRvd3MubmV0IiwiZW1iZWRGZWF0dXJlcyI6eyJ1c2FnZU1ldHJpY3NWTmV4dCI6dHJ1ZX19&amp;disableSensitivityBanner=true&quot;"/>
    <we:property name="backgroundColor" value="&quot;#EC8FCA&quot;"/>
  </we:properties>
  <we:bindings/>
  <we:snapshot xmlns:r="http://schemas.openxmlformats.org/officeDocument/2006/relationships"/>
</we:webextension>
</file>

<file path=ppt/webextensions/webextension13.xml><?xml version="1.0" encoding="utf-8"?>
<we:webextension xmlns:we="http://schemas.microsoft.com/office/webextensions/webextension/2010/11" id="{57f5fd50-9461-46c0-afe3-937f12fa9b64}">
  <we:reference id="WA200003233" version="2.0.0.3" store="en-IN" storeType="OMEX"/>
  <we:alternateReferences/>
  <we:properties>
    <we:property name="Microsoft.Office.CampaignId" value="&quot;none&quot;"/>
    <we:property name="reportUrl" value="&quot;/groups/me/reports/0a574690-77aa-4e6e-a9cb-b0d44c4b712b/c410ef05a4e25e64b626?bookmarkGuid=b02d1617-31fc-479d-ab44-60468f78f1ab&amp;bookmarkUsage=1&amp;ctid=6f4c6e9c-4035-473a-bf1d-11d6b31bb569&amp;fromEntryPoint=export&quot;"/>
    <we:property name="reportState" value="&quot;CONNECTED&quot;"/>
    <we:property name="artifactViewState" value="&quot;live&quot;"/>
    <we:property name="reportEmbeddedTime" value="&quot;2024-11-24T12:10:51.654Z&quot;"/>
    <we:property name="creatorSessionId" value="&quot;fdb4db51-818f-4471-935b-4f82ffb3aa85&quot;"/>
    <we:property name="creatorUserId" value="&quot;10032004083EC082&quot;"/>
    <we:property name="creatorTenantId" value="&quot;6f4c6e9c-4035-473a-bf1d-11d6b31bb569&quot;"/>
    <we:property name="pageDisplayName" value="&quot;KPI&quot;"/>
    <we:property name="pageName" value="&quot;c410ef05a4e25e64b626&quot;"/>
    <we:property name="reportName" value="&quot;Joyal Dashboard&quot;"/>
    <we:property name="isVisualContainerHeaderHidden" value="false"/>
    <we:property name="isFiltersActionButtonVisible" value="true"/>
    <we:property name="initialStateBookmark" value="&quot;H4sIAAAAAAAAA+1abVPbOBD+Kx1/6ZfAya+K+w0onbspUA463NzcdDJraZ24daycbAM5hv9+K9nmJQGSpqVNJ3zJxNJaevbZF2vXvnJkVk5ymB7BGJ03zq5SX8agv7xynZ5TtGMfPrw/3Dl5PzjaOdynYTWpMlWUzpsrpwI9xOosK2vIzQo0+M+nngN5fgxDc5VCXmLPmaAuVQF59h82wjRV6Rqvew5eTnKlwSx5WkGFZtlzEqdr2tvd9mlHEFV2jqcoqmZUBC7DlIUQoBdiFCSRF5FY2QhYZA+KmKXt9nuqqCAraBszxrjHAxQSeMCD0GfImTDjaZZXrUgy3b+caNLuqmOFh4kvIZV9N4ZACMmSyECtphMzu0eaDJXOBOQ02Cxk1jnrNPN6zjutxnbFlvsLktwvqqyamgtMyqzCwYR4PM/woqTJj3Ztdk0M/zVCjfZmUkVmDS9Xzh/210DFsmyosCJ5PZ6ZMVenqtYCTzC9vbAwrsksx1qR0SyUDsKg1jnN0e5nkNfW1rT4AaHUpKVRzgzTDa9/y6GQqLfc11Z+gZS3lJS/lFSwlFT4tNRIjdFKfLqmn8ZH79C2FJ1PGPJpenvOSF3saSQHksbYvavOp3bkORSCRmcB7QyHGofQOcH+D0X7ri7asAznwRvyyqwY5m3Y30Zg48tOTkFIYS++oGyA7qlxovZGoCuTaZLPFNImAGkdpcl0u1Pr0W8z3SUDCqT9NWXDhEqTuuiWz3eSU5sdpstH58qQjAuTv/gskdxPXD8WQkQoJTyR4Rb52yFCWWv8Wshll5NmEO8qIg1fnZjkv4ILDaEe4qrO8qyqGPJ7Tiz7KdJToo8uTzAI3Sjw14Z7enq0D9vBqvwL0HJN6J/XpjEBE9BPEsDY86QrJUVAH8zCT+pV4WWVqMv7qtlgcl0ZxuiHYd/jkU9/uLe6Qb9jurKsD4ig8UBjWhdyjqBWQn6HzP0tZl8TnRvn8GKGie/5MhIpE67fl1z+sPi04OYgn+A5FjUOjgn4abPE4AQnZJzVDgjPBuoIL1ZKGXldErcod0F/07P++dlufATSACCRoRclLE5SP+73g18k5JvhAYzp0VQN6nI2DtjP86gjrAYt+at4kVRFXa3LUfG7GKJxNulyFsnIeBlCEMSRG8arO9vvGRU4WoymB8R0Pq/Ozfz8VAf+DHTWFOhtjfgtR9W22L1Z07lHkmjsP2gz3R1wzluaeHU7YKZblZy/EfQqHlTmmaC6/K73OGPUQ6uihAosw5MGXobNvJJ2Gq0BHq4g39IdUl0UpojsrPqIT7qzPrlB9nq0PrrpL2wUHW2nAYqy64U1FGiV238dLcRabu5sZv+tUU8Ju5WYw7x9i2j7BvP2fSzbdn9aNSsp5+UwKU34mPYcDUm0fLzH6Vf0km44PFACcrPbR0hyHEQBHZ3TIN1ikkdbgR95W/009bek7wUulajM9cVs2uzIMfCOs6LosJkRrVRl9utQdn5T1Hnec8Qoy6XGwuKeFXm49+Mx1zuwpvjUVW9pjLEbc5cFQSh8NwG5uHq73/3bvHx8qIpqtO4J+SXz3Bqq6RLFEGAseJhy5IxzpEMvf9zX2z64YEwEHpNB6PEg8mXAePjSB5/tJC/qSK93p3wd+uC/VO74ET1d3/Uitw8xQ5b2XSY8GaZrUZMuVGdWYKmG1BJF6SZk7EdKnd7L2aMl6M8atHnIvHD0DOcz87ruwY7L4tdcm8BrF5yboe2dSNsMhe+flv2UAaYsikOIOQeJoYcLT8spZ4z7SRgyGXOvHzBwk5fT8stp+Sd8NbJ+b5Ir0yTan3vjaqPtoUO9qqtyAgKPocAHDve2lyZRLjjg20/UHLsJockIwoIbTPfppha4vv4faHK/mEMnAAA=&quot;"/>
    <we:property name="bookmark" value="&quot;H4sIAAAAAAAAA+1abW+bSBD+KxVf+sXJLbCw0G9NmupOl1ZpUuV0OlXWsDvYtBh8CyTxRfnvN7tAXuwkdt2mdeV8sczusDzzzAszY186KqumOczewwSdV85eWX6ZgP7ywnUGTtGusYilXEWcx4mLHNI0iFLaLad1VhaV8+rSqUGPsD7NqgZycxAt/vNp4ECeH8HIXKWQVzhwpqirsoA8+w9bYdqqdYNXAwcvpnmpwRx5UkON5tgzEqdrguDu+vREkHV2hico63ZVcpdhygLg6AUY8iT0QhKrWgGL7F4Rc7R9/H5Z1JAV9BizxoQnOEoFggse+AwFk2Y9zfK6E0lmBxdTTdpd9uSIIPEVpCpyY+BSKpaEBmo9m5rdfdJkVOpMQk6L7UHmnNNeM2/gvNXlxJ7YmeCcJA+KOqtn5gKTKqtxOCUezzI8r2jzoz2bXRHDf41Ro72ZVFFZy8ul84f9NFCxqloqrEjeTOZ2zNVJ2WiJx5jeXFgYV2SWI12S0SyUHsKw0Tnt0dNPIW+srenwQ0KpSUujnFmmG17+lkOhUO+4L638EilvJSl/JSm+klTwuNS4nKCV+HRFH62P3qJtJTofMeTj9A6ccXm+r5EcSBljDy57n3qtzqCQtDoP6PVopHEEvRMc/FC0b5uiC8tgEbwhr8qKUd6F/U0Etr7s5BSEFPbyC6oW6H45Scr9MejaZJrkM4W0CUA6p9Rkur2Z9eg3me6TAQXSwYayYUKlTV10y+dbyanLDrPVo3NtSMaFyV98lijhJ64fSylDVAoeyXDL/O0dQtVo/FrIVZ+T5hDvlUQavjg2yX8NFxpBM8J1neVJVTHkD5xYRSnSWyJCVyTIAzfk/sZwT2+P7mU7XJd/CVptCP2L2rQmYBKiJAGMPU+5SlEERGAOflSvGi/qpLy4q5oNJtdVQYx+EESeCH36Irz1Dfod05VlfUgETYYa06ZQCwR1Euo7ZO5vMfuG6Nw6hxczTHzPV6FMmXT9SAn1w+LTgluAfIxnWDQ4PCLgJ+0Rw2OcknHWKxCeDNR7PF8rZeRNRdyi2gP9Te/6p2e79RFIOUCiAi9MWJykfhxF/BcJ+XZ5CBN6NdXDppqPA/bzPOo91sOO/HW8SJVFU29KqfhdDNE6m3IFC1VovAyBmu/QDeL1ne33jBocLcezQ2I6X1Tnen9xqwd/CjprG/SuR/yWUrVrdq/PdO6QJFv7D7tMdwuc84Y2XtwsmO1OJedvBL2OB1V5Jqkvv+09zgT1yKqooAbL8LSFl2G7Xyq7jdYA93eQb+gOVZ4XponsrfqAT7rzPrlF9nqwP7qeL2wVHd2kAYqqn4W1FOgyt996Woi13NzZ7v7boJ4RdiuxgHn3BtHuNebdu1h27fPp1KyinJfDtDLhY8ZztKTQ8vEnzr5ilnTN4WEpITdP+whJjsOQU+mc8nSHKRHucD/0dqI09XeU73GXWlTm+nI+bfbkGHhHWVH02MyKLsvaPK9H2ftN0eT5wJHjLFcaC4t7XuT+2Y/HXO/QmuJT372lMcZuLFzGeSB9NwG1vHu7O/3bvnz8rizq8aYn5OfMc2OodkoUA8dYiiAVKJgQSEWveNjXuzm4ZExyjykeeIKHvuJMBM9z8PlJ8rKJ9GZPyjdhDv5L5Y4fMdP1XS90I4gZsjRymfRUkG5ET7pUnXmBlQZSKzSl25CxH2h1Bs+1R0fQhwa0eck8c/QE9Zn5ue7eicvyn7m2gdc+OLdD21uRth0K362W/ZQBpiyMA4iFAIWBh0ur5VQwJvwkCJiKhRdxBm7yXC0/V8s/4V8jm/dLcm2GRAcLv7jaaLuvqC+bupqCxCMo8J7i3s7SFKolBb79i9p1bX919T/WnjpaGicAAA==&quot;"/>
    <we:property name="datasetId" value="&quot;9985d108-a900-42a2-b438-3c87178b0654&quot;"/>
    <we:property name="embedUrl" value="&quot;/reportEmbed?reportId=0a574690-77aa-4e6e-a9cb-b0d44c4b712b&amp;config=eyJjbHVzdGVyVXJsIjoiaHR0cHM6Ly9XQUJJLUlORElBLUNFTlRSQUwtQS1QUklNQVJZLXJlZGlyZWN0LmFuYWx5c2lzLndpbmRvd3MubmV0IiwiZW1iZWRGZWF0dXJlcyI6eyJ1c2FnZU1ldHJpY3NWTmV4dCI6dHJ1ZX19&amp;disableSensitivityBanner=true&quot;"/>
    <we:property name="backgroundColor" value="&quot;#E1E1E1&quot;"/>
  </we:properties>
  <we:bindings/>
  <we:snapshot xmlns:r="http://schemas.openxmlformats.org/officeDocument/2006/relationships"/>
</we:webextension>
</file>

<file path=ppt/webextensions/webextension14.xml><?xml version="1.0" encoding="utf-8"?>
<we:webextension xmlns:we="http://schemas.microsoft.com/office/webextensions/webextension/2010/11" id="{d7f7a7c6-4e88-4e8d-9982-ed08b9162ca1}">
  <we:reference id="WA200003233" version="2.0.0.3" store="en-IN" storeType="OMEX"/>
  <we:alternateReferences/>
  <we:properties>
    <we:property name="Microsoft.Office.CampaignId" value="&quot;none&quot;"/>
    <we:property name="reportUrl" value="&quot;/groups/me/reports/0a574690-77aa-4e6e-a9cb-b0d44c4b712b/1999f12dce68061ddda2?bookmarkGuid=55269856-c006-46ea-bce4-19f9ff7a3f9b&amp;bookmarkUsage=1&amp;ctid=6f4c6e9c-4035-473a-bf1d-11d6b31bb569&amp;fromEntryPoint=export&quot;"/>
    <we:property name="reportState" value="&quot;CONNECTED&quot;"/>
    <we:property name="artifactViewState" value="&quot;live&quot;"/>
    <we:property name="reportEmbeddedTime" value="&quot;2024-11-24T12:13:09.941Z&quot;"/>
    <we:property name="creatorSessionId" value="&quot;abd611b0-905e-4f82-95f6-a2207a5d0781&quot;"/>
    <we:property name="creatorUserId" value="&quot;10032004083EC082&quot;"/>
    <we:property name="creatorTenantId" value="&quot;6f4c6e9c-4035-473a-bf1d-11d6b31bb569&quot;"/>
    <we:property name="pageDisplayName" value="&quot;Conversion Funnel&quot;"/>
    <we:property name="pageName" value="&quot;1999f12dce68061ddda2&quot;"/>
    <we:property name="reportName" value="&quot;Joyal Dashboard&quot;"/>
    <we:property name="isVisualContainerHeaderHidden" value="false"/>
    <we:property name="isFiltersActionButtonVisible" value="true"/>
    <we:property name="initialStateBookmark" value="&quot;H4sIAAAAAAAAA+1abU/cOBD+KyhfuJMWLnHe+cZbdacCRaXiVFWryLHHu25DknMSYIv2v9/YSWBhF5ZCafeuICGx9mT8zOPxM+MsVxaXVZnRyRE9A2vL2imKL2dUfVlzrIGVd2Pv3r093H7/NjnaPtzH4aKsZZFX1taVVVM1gvpUVg3NtAcc/DQcWDTLjulIfxI0q2BglaCqIqeZ/AqtMU7VqoHpwILLMisU1S5PalqDdnuO5vgZ13Y2XVyRslqewwmwuhuN41g4hDMIIjtwOOeUoFnVGhhkC020a7P8bpHXVOa4jB6LbfA95gMaUidknHu2p8crmY+yDvDNsx8mpWalhss6LS41H+lnXFh7mk4xIEeALQT3CP4KP6Vx6Ab6aSGzulswnexflgq5QgZbb9v8nOYMuGUIUVC18V9Zf0pQVLHx5ADOwaDYXzw/P3WsCuS9npxSJVt+i0YxmDdsx9+DMFN5LWv0Zl1AWskakhJ38lzCRWXp6Lo8ufaJgPt1cJgpwC3kCa2N8Qw4aw8n1m4G9HQXkvURqDID4+Jit/VgbdnTIY48uAVVJhmoWztgnQFmpP6D05oahssWnoR2vuBmGswGXFkHGKJqfZ/SrNFu1/fwCV5c5OsICn+GGlqhOKidifG4J1Wfis7gvv34/+/XdNifTPT4eebsGSIrQ9UvRMewFTOaV72UtRSoIjN/9bQga5l+sp39pwE1QezGYg7z5g2izWvMm7exbJr10ausdosso2Wlj49WVxziYPh4C5N2ObRozvLHcnhQMJrp1T7QNIMk8ByHC09s2DwMNjw3IBuREO4Gd4nnuHZqOy4zzMxQ2pOj4R3LPO+x6RFVFLVer0fZ503eZNnAYmOZcQW5wX3X5NPCk0tshxyYrRh2xzYVzGYhi0F4ESFAgFF/qRjvYsSjQkkM/pfU40OsjuNVF+RX5bnZqKFpPGwBbhSEjNHY5m5sizh8RuNxCLRq1DODnomwqqFMnOSA5lhIE2dBeg1+EiiSYEbyRufrSoA6QVBuctxiMn10gnkt+eqg85JdqupVQ+UnJ2NZlihQq4YsSHZklq0gsDD5MKb5l49Fcy+ypaIvGqzq2e170L39MrnbL7+8zLTlgsQ0JiDcIHRcHtOI25zdL47dzZdEvuME+qHItUno2b4fY6AL24TWkSlC/e0Vg32jijPjsZP/C7ScC6Zqo65wruXU1t3R32PQvJimLeey7ng5anum22T9dael+4Zmr69tCO0OlRwZZpCYaE0Hd11dF3dfum3ThsOuSN9N4G/rPefIeRDdyrQqO7SS7Fv6lJdkpe0LfB7ahAmfOIRy33eY47lLUz9iKSd+6qQhDb00jWlgw/NSX8ym/hsjGlqCHpf13yPBxSIFfFRmr3fyvW6s77HRJfFBA61Jy5x0VX9tD2oqs+oxtg8b9SXxQSNTBNawCqz91kW61m7Q7+v9gX7ucZ7d8MXb8ISSuD0aKRjRPkn2XwbfbtHkbVuORl0d8394ofypsd77qqcTgskTpGx5RnTyldLIjbhHiQ9hanss9F/l60nytUF+HQHbIK8S9iphKyJhhMepoKGdeuCHtsM9jy6/fESBJ4jN7SjkaSqI41KXvsDl4+Ym9aOEbO6i0UNIGpU9TtD+SGcasu9xtpfeK+9gvH1ynBe4v5tDNQfjCOrkPZxD3jzp1sOo4j/opv4Y/O0NCVgQe9xjLhUBAY/FIrJfT8d3OB1dvX89H//l82EKyKKXFEVTVyVlcExzWPCywnwVyXXcD76wMP+gYZlFkAmZZsvecOgv765fb0yn/wL4vCrWQSIAAA==&quot;"/>
    <we:property name="bookmark" value="&quot;H4sIAAAAAAAAA+1abU/cOBD+KyhfuJMWznHe+61AqzsdrVCpeqqqVTSxx7tuQ5JzEmAP7X8/20lgYReWQmn3riAh7dqT8TOPx8+MAxcOl3WVw+wtnKDzwtkryy8noL5suc7IKboxAA95JAT4HngsIjFxqZ4tq0aWRe28uHAaUBNsPsi6hdw40oOfxiMH8vwIJuabgLzGkVOhqssCcvkPdsZ6qlEtzkcOnld5qcC4PG6gQeP2VJvr7xqCu+vpFYE18hSPkTX9aJIkwqWcYRiT0OWcgwFWdwYW2UoT49ouv18WDchCL2PGEoKBzwLUhuBGjHOf+Ga8lsUk7wFfPft+VhlyGjxvsvLc8JF91gsbT/O5DsgVSITgPtW/IsggibzQPC1k3vQLZrNX55XSXGkGO28v+SkUDLljCVFYd/FfOL9LVKDYdHaIp2hRvFo9vzx1pErNezP7AEp2/JatYrhs2I2/Q2GnikY22ptzhlktG0wrvZOnEs9qx0TXp8ulTw14WEcPM4V6C3kKjTVeAOcc6ImtqwEz3YfkfERQdmBanu13HpwXZD7WI3duQZ1LhuraDjgnqDPSfODQgGW46uBJ7OZLbqfRbsCFc6hDVJ3vD5C3xu32gX6Cl2fFtgalf8YGWqk4qr2Z9Xgg1ZCK7ui2/fj/79d8PJxM7fHzwtmzRNaWqp+IjnEnZlDUg5R1FKgyt58GWjRruXmym/27RTXT2K3FEubdK0S7l5h3r2PZtetrr7LeL/McqtocH6Oueoij5eNPnHXLaYv2pLgvh4clg9ys9h6yHNPQd10ufLFDeBTu+F5Id2IhvB3uUd/1SEZcj1lmFigdyDHwjmRRDNjMiCrLxqw3oBzypmjzfOSwqcy5wsLivmnyaeXJpbpAHdqtGPfHNhOMsIglKPyYUqTIIFgrxvs64kmppA7+p9TjN7o6TjddkJ+V52qjxrbxIAK9OIwYg4RwLyEiiR7ReLxBqFv1yKAXIqwbrFI3PYRCF9LUXZFeox8EiqY6I3lr8nUjQB1rUF561GGyfXSq81ryzUHnp/ugmk1DFaTHU1lVWqA2DVmY7sk830BgUfp+CsWXj2V7K7K1oi9aXdXz6/egW/tlerNffnqZ6coFTSChKLwwcj2eQMwJZ7eLY38BpnHguqF5KPYIjXwSBIkOdGWb0DmyRWi4vepgX6vyxHrs5f9MWy4FU3dR13qu45SY7uivKRpebNNWcNn0vLzteqbrZP1xo6X7imZvqG0a2g0quWaYYWqjtR3cZXVd3X2Zts0YjvsifTOBv673XCLnTnQb06rsQS3Z1/QpT8lK1xcEPCKUiYC6FHgQuMz1vbWpH7OM0yBzswgiP8sSCAk+LvXFYuq/tqJhJOh+Wf8tElysUsB7ZfZ2L9/b1voWG1MS7zQwmrTOSV/1tw6wAZnX97G922goiXca2SKwpavA1i99pFvdBv26PRzoxx7nxQ1fvQ0PKIkvJxOFExiS5NXT4Nsv26Jry7VRX8eC714of2ist77q6YVg9gApW58RvXxlEHsx94EGGGXEZ1HwLF8Pkq8d+vMI2A59lrBnCdsQCaM8yQREJPMxiIjLfR/WXz7i0BeUcBJHPMsEdT3w4AkuH1c3qe8lZEsXjQFC2qr8foL2W7bQkH2Ls732XnkD4/WT4z7B/d0eqiUYb7FJ3+EpFu2Dbj0MFP9ON/X74O9uSMjCxOc+80CEFH2WiJg8n45vcDr6ev98Pv7L58MWkFUvKcq2qStgeAQFrnhZYf8UyU3cd76wsP+gcfm6Yj7/F4OUY2kYIgAA&quot;"/>
    <we:property name="datasetId" value="&quot;9985d108-a900-42a2-b438-3c87178b0654&quot;"/>
    <we:property name="embedUrl" value="&quot;/reportEmbed?reportId=0a574690-77aa-4e6e-a9cb-b0d44c4b712b&amp;config=eyJjbHVzdGVyVXJsIjoiaHR0cHM6Ly9XQUJJLUlORElBLUNFTlRSQUwtQS1QUklNQVJZLXJlZGlyZWN0LmFuYWx5c2lzLndpbmRvd3MubmV0IiwiZW1iZWRGZWF0dXJlcyI6eyJ1c2FnZU1ldHJpY3NWTmV4dCI6dHJ1ZX19&amp;disableSensitivityBanner=true&quot;"/>
    <we:property name="backgroundColor" value="&quot;#E1E1E1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4dcc707-a10d-4955-851a-6ae6fc8ef2b5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Y3W/TMBD/Vya/8FKhOJ/N3lgH4gHQxNAkhKbqbF86Q5pEtlMoU/53bCfd1rWMtQKGxvpU31m+3/3uy84lEVI3JSzfwRzJITmq6y9zUF8OKBmRqpdhjBSiiEdJzBgEEIRZaLV1Y2RdaXJ4SQyoGZozqVso3UFW+Ol8RKAsT2DmVgWUGkekQaXrCkr5HfvNVmVUi92I4LemrBW4I08NGHTHLux2u7YQ6PPIWgRu5AJPkZtBSsdsTCFlaVFAGIwDXjjYut/gkW3d4o725id1ZUBW1oyTYc7omGIQFWHCwzhI0tzDKGRphi1s+fJbo6x31udl48h5IRZQcRTEu6BQ94gvyYvZTOEMzLB8uaac1GU73yI/rVvF8T0WXlUZaZbWRq0Eqqk0ONeks1ydqNoyeUs1lcIrX7XVwE/ilhf114lCS6ggh0E3+jXu1xIVKH6xfIMLLDchXuk3VStcZ6BkH0nvzr5uDil5dRpZ85z3Xk3B+M03YJFjqzi4Fjj14Az5iKDIXbxMrGhWK8mh/M+oeWuL4WILN+dWomU1K4eavS6fDz1lpa2gyQUo45oC+2yrz9VKt6pXC+zzjYocCF76InrcjK6S7bH7ucqc885Ji4iOOWZFRrlIbPNNaB79so3eVXa7NctG1aJ1KXirUw7yqR9qe2S5LiVHtZbiZI527rk/Agx4d5reoMReXwuvRu/tJXlj46D6s8+gbN2xz45AS/7MIuo8gT+pGr9dexN/hI4+dFkORRHFSQhpEmV5DEEx/tcnYGOTBqetvj39gqfp9zT9nqbfwyfbY/dzffrRmIkkDfOMR2EepkmaQPAXp593eKNHHsPy4N32uXePnvgWQbdqN843ILy3bFXtXpO3kdsLzBs66kvpWKrVszAc3YL5m/F35/ep7d8ctuFqlceMIoaCxhQoL2LI4/3n8x+O6/2mym48fUWmbTVPdb9xA01r5lPdd4g9Eo17LI8913bicLgXRmNkochSyhnjNAwYZv/+vbC/4O72WeTvparAhbu4ersP0BQfPggPkdvrpPfJzdJcRAlwFkbjgqWZYMI/eu6kHzzco9YYf4m4EQL/2/5KrFujG+B4AhVueS3abINKuPjf+WL031Kv3otd9wMYz5HQwxUAAA==&quot;"/>
    <we:property name="creatorSessionId" value="&quot;fde0472e-717f-46c8-b383-f0be23238e11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YW0/bMBT+K8gvvFRTLk3a8AaFaRKXIZiQpglVx/ZJ8ZYmke10dCj/fbaTAr0MaLWtE6NP9TmWz3e+c7NzR7hQZQbTMxgj2SMHRfFtDPLbjk86JG9lHz8en+5fHA/P9k+PjLgotShyRfbuiAY5Qn0lVAWZPcEIv1x3CGTZOYzsKoVMYYeUKFWRQyZ+YLPZqLSssO4QvC2zQoI98lKDRnvsxGw3a2Pbfxcai8C0mOAlMt1K/T7t+xDTOE0h8PoeSy1e1WxwyFZusUc784Mi1yByY8bKMKF+30cvTIOIBV0vihMHIxWZbrfQ6dFtKY13xudpaVnZ5xPIGXLiXJCoGsR3ZH80kjgC3S6P5pSDIqvGK+SXRSUZXmDqVLkWempsFJKjHAqNY0Vqw9W5LAyTC6qh4E75vspbfiK7vCm+DyQaQjnZ8+rO87g/CJQg2c30BCeYLUO81y+rZriuQIomks6dTd1sc/H+NDLnOWu8GoJ2mx/BIodGsfMgsOrWGfIZQZKneBkY0aiQgkH2n1FzaorhZgU310aiRD7K2pp9KJ9PDWWZqaDBDUhtmwL9aqrP1ko9q1cD7OujimwJnroiet2MzpLttfs5y5zr2krT0O8z7KU9n/HINN/IT8Jn2+hTZbdesyxlwSubggudspUP3TTbIMtVJhjKuRQnYzRzz/7hoMG5UzYGBTb6gjs1Om/vyImJg2zOvoKsssfuHoASbNcgqh2Bv6gat105E3+EjiZ0vQTSNOxGAcRR2Eu64KX9f30CliZpcFipxennvU2/t+n3Nv22n2yv3c/56ed3KY/iIOmxMEiCOIoj8P7i9HMOL/XIQ5junK2eey/oiacIqpLrcb4E4cKwlVcbTd5SrC4wZ+igKaVDIWfPwqCzAPM346+vX1Lbvzls7dUq6VIfMeB+1wefpV1IupvP5z8c15dNlfV4+o5UmWoeqmbjEppKj4eq6RAbJBpzWF57rq3FYXsvDPtIA96LfUYp8wOPYu/fvxc2F9z1Pov8vVTlOLEXV2d3C01x+0HYRm7Pk94kN40THkbAaBD2Uxr3OOXu0fMk/eDgHlRau0vEoxC43+pXYlFpVQLDc8hxxWvRZBvk3Mb/yRej+5ZKnBEDSdDsuSem/cJ6/76s659coU457BUAAA==&quot;"/>
    <we:property name="isFiltersActionButtonVisible" value="true"/>
    <we:property name="isVisualContainerHeaderHidden" value="false"/>
    <we:property name="pageDisplayName" value="&quot;Product Analysis&quot;"/>
    <we:property name="pageName" value="&quot;118b81a6b6ffa2080cf1&quot;"/>
    <we:property name="reportEmbeddedTime" value="&quot;2024-11-24T08:30:38.477Z&quot;"/>
    <we:property name="reportName" value="&quot;Digital Project&quot;"/>
    <we:property name="reportState" value="&quot;CONNECTED&quot;"/>
    <we:property name="reportUrl" value="&quot;/groups/me/reports/abfa2c0c-3058-4637-855d-c70952cee299/118b81a6b6ffa2080cf1?bookmarkGuid=e4a5e2a1-368e-4971-8255-b8d0463ff517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055c2dd-f62b-4cc2-a1a7-43df1f063657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ZbW/bOAz+K4W/7EswWI5f5H5b0xYbsCuK66GHw6EI9EKn2hzLkOWsuSL/fbTkZG2TJgXWK9pl+RSTtPSQekiKyW0gVVOXbH7GphAcBkdaf50y8/WABIOg8jIaiiinueSxKHKSSMILiVpdW6WrJji8DSwzE7CXqmlZ2S2Ewn+vBgEry3M26Z4KVjYwCGowja5Yqf4Db4wqa1pYDAK4qUttWLfkhWUWumVnaI7PCIG8H+KOTFg1gwsQ1kvTLCeREBEfJsMhy4CkJEWzxhs4ZBtNuqXd9iNdWaYq3KaTkTguwqgI4zwilMYJTYB08kKVtjfh85Ob2qB36PO87oIzQqwTbZRgZeC8MNB40LfBSJft1H07uSe/0K0R8CcUTlVZZee40jfgjbIwbrxhEywwLOdGY9CcXsJMCRi7fTvVtf42MoDby+AwXAxWiD7IGasEyDU4HyYTAxNm+8eTn8CqjQQzRrTTsYGirWRDHsL18jGb6ray47aRzuC0rfrTC9d9uEJJo6pJ2bPjx0H95V0TZdvgUYD0aEfXzNiOifwLHnl3QLiAg3Y0d2d0rMySLNHggWOvLhqLqyXD8b0vdzjcU8y79H9y6mrRqUUWRSRK4zRKKJBChDxMX1EatHY6FmxaMzWp9jUPagW/uf/MRPLkp0zkeRSlEWScDjnLU5K8MvI37s19pb7UVWt/k/9ZieSpHwJN8kKkMSR5koYFFwndSf23y7QnZMtHBYYZcT3/DDMo1+Gu9OuqJbZLZpS/1Ppg/6TL/S19tWpwLwrCezdm1hnfgRcco+Lgh6BT904F/wAzW6vJtvK2HyH6A+eE6w0x2lmtShwuNhar3fm+X5H1JQjwtkklDHlSEM5jLEhUvmD3fUKhqY2WLZ7i+/7L2M3IG5gxQKSeBIi0H6RPnRuExynNoeAxl1lOk0KyCIH33pzc4JAjAQXe6Q7g5XIOxl52avTUrdmfhkbLrQ4MAg/DYfr7Gqenvp1UUi2r85m26zH69CBuzdPb0JJviO6J8UNsl6xs3S8HuMtn9MH4fHJifLNqy9IZbld3RFq4xLx7IPHuVG1KnITMvTwNpmAmLm0ks8y5X3tXFHi9lk4NjpIbcb07Yo0S74Ie1mOpv3L+BTnrcy6hRBJJ8yIWeYpNnwDsvvG+3ba/+zcGZuQvdLXsRMMQMjZMqRgWoZBFPIzESw41zpW1G+gxmx+cbS6eezHIPHo1eMNke/45Zid3fBHLRCizLI4KkkuehSSLSPFWilhv8jCgyS9dux532peshOaU8jhKCpEzHnIacXcT3Oo+c6sctda6y+mdMLjP5tauW9vUTMA5q2BDi0dmsEqC3NHm3R8cqya/WHwHoCZj2FgZAAA=&quot;"/>
    <we:property name="creatorSessionId" value="&quot;6c6d1a98-9b1f-4172-98c8-4d30312812e3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W/bOAz+K4W+7Esw+P2l39o0xR22dsV66OFwKAxZohNtjmXIctesyH8/WnKyNkmTAusV7bJ8iklaekg9pMjkjnDR1CWdndMpkENyLOXXKVVfD1wyIFUv+/Tpw9nR5w/Z+dHZCMWy1kJWDTm8I5qqMegr0bS07FZA4b/XA0LL8oKOu6eClg0MSA2qkRUtxXewxqjSqoX5gMBtXUpFuyUvNdXQLXuD5viMe7vvfdyRMi1u4BKYttIoTl2PMS/3Q9+nMbiRG6FZYw0Mso0m3dJm+6GsNBUVbtPJ3CAoHK9wgtRzkyQIkxDcTl6IUvcm+Wx0Wyv0Dn2e1V1Uhoh1LJVgtCTGCwWNBX1HhrJsp+bb6IH8UraKwWcojKrSQs9wpW+QN0JD1ljDhswxLBdKYtCMnsONYJCZfTvVRH4bKsDtOTl05oMloiN+QyuG0lU4R+OxgjHV/ePoJ7BKxUFliHaaKSjaijfuKlwrz+hUtpXO2oYbg9O26k/PWffhGiWNqMZlz44fB/WXdY2VbYNHAdyiHU6o0h0T8y945N0B4QIG2vHMnNGJUAuyeIMVx15dNObXC4bje1/ucbinmHXp/+TU9bxTs9jzXC8KIi9MwC2YkzvRK0qDVk8zRqc1FeNqX/OgFvCb+89MJEv+hLI09bzIgzhP/JymkRu+MvI35s19pT6XVat/k/9ZiWSp70ASpgWLAgjTMHKKnIXJTuq/XaY9IVv+EKCoYpPZR7iBch3uUr+uWmC7okrYptYG+ydd7tvz5arkQRSY9S6j2hjfg0dOUHHwQ9Cpe6fIP0DV1mqyrbztR4jOcE6YbIjRzmpV4nCxsVjtzvf9iqwtQYDdZsLBz8PCzfMAC1LCX/D2fUKhqZXkLZ7i+/5LZobjDcwYIFJLAkTaT9Cnxg03D6IkhSIPch6nSVhw6iHw3pvRLQ45HFBgne4AXi3mYLzLTpWcmjX705BoudWBAbEwDKa/Jzg99ddJxcWiOp9LvR6jP1fi1jz9GlrwDdE9MX6I7YqWrfnlAHf5iD4om09GjG9WbVkaw+3qjkhzk5j3DyTYnapNiZOQepCnZApqbNKGU02N+7V1RYDVS27UYCi5Ede7Y9oI9o70sB5L/aXzL8hZm3Nh4nKXJ2kRsDTCS98F2N3xvt1rf/dvDFTxX6i17ES+AzH1o4T5hcN4Efgee8mhxriy1oGe0NnB+ebiuReDzKOtwRsm2/PPMTu5Y4tYzBwex4FXuCnPY8eNPbd4K0WsN1kNaPhL167HnbYlK0zSJMkDLyxYSnMnT7zcdIJb3admleNWa9Oc3guD+Wy+2mWrm5oyuKAVbLjikRm04sB3XPPmDw5iNkFIIi939QXd3x7LpmA+/w/qXuhlgRkAAA==&quot;"/>
    <we:property name="isFiltersActionButtonVisible" value="true"/>
    <we:property name="isVisualContainerHeaderHidden" value="false"/>
    <we:property name="pageDisplayName" value="&quot;Refund Rate Analysis&quot;"/>
    <we:property name="pageName" value="&quot;67912cc2b3533a7e1616&quot;"/>
    <we:property name="reportEmbeddedTime" value="&quot;2024-11-24T08:32:48.892Z&quot;"/>
    <we:property name="reportName" value="&quot;Digital Project&quot;"/>
    <we:property name="reportState" value="&quot;CONNECTED&quot;"/>
    <we:property name="reportUrl" value="&quot;/groups/me/reports/abfa2c0c-3058-4637-855d-c70952cee299/67912cc2b3533a7e1616?bookmarkGuid=d2968f8f-4347-49b9-bda5-513850ff73fe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d895a2e-260b-4999-8bc3-756b77abbfba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YTW/bOBD9KwEvvRgLfdpSbomTYhdt0myzyKIoCmNEjmy2tCiQlBtv4P++I0pO09iJg2K7SI34ppkx+d7jzHCkGyakrRUsz2GO7JAda/1lDubLQcgGrOpt7969OTt6/2ZyfnR2SmZdO6kryw5vmAMzRXclbQOqXYGMHz8NGCh1AdP2qQRlccBqNFZXoOQ/2AWTy5kGVwOG17XSBtolLx04bJddUDg9097hbzHtCNzJBV4id501i3IYJSUMszwIyywbZrygMNsFeGRbQ9ql/fZjXTmQFW3jY9OkyPM8LKFM0tEoicJs2NpLqVwfUixPr2tD7Ijzsm5VORILqDgK5ikYtB3iG3aGYBvjeZx+57jUjeH4Hkvvqpx0S1pHG4FmIh3OLVuRHhdGk1rexY22dmJRqUlttPDumf46Nkg6CXYYrD6RxcpqqnpZvzH8q0PJwbQIdfGZtGmZ0B/8jsdLT+ZEmrWq0eAe3p9JhJCv2nPFMAlCSKCM8jiEmMfBTuHHRH6qjeRE9772Y62aefVUxF+xsISXgPnADdiNm0+s/+cW6Qe/WCbUEsczMO55ZsO6xins850q7s+6Q/cTD5eykbwCwiIaZmUU5iGUWZzkqXhm6chhXoOcVnuQkEJXjXtJyYcPuEvKMIhHqQiwTESYZqNRLrLkGSWlwIXkOPH7/vo5+dIkHzvdLiEjLAq6s4tAlElUpjEU5e6EfBbH/4Rs/F2iAcNny7e4QLWJ6ta/6VpDuQIju3G2u11+kFk/kN+uxu6R9awm4HzwHVjshBwH3wytuyfDPiCYR3V5rG/stzR/NlT2+KLOdnXO6H1p9lJRm8KcwPJH7hlF755bL5rdDX6/9Vx3qH3neafd7DvVde/opociFQmPY55DOsrjMgijkP+P46wnvDE6UBUfeOpbSpkgL7uqJTz9F7HXHmyaZkUxwiFyyKMIkzjLhgSvx3x6zVUjkAwdtRbG1fq7Fg2Or42e+zV7zTVF3oc5YN3OHsbfMzTYz3iVkK7nea7dJvk/7glinz4brhOIAD2sEsG5AtX473208FvKINO1OW+m4KpRqg1sT33lG+JdXZPdLdIqmjzNd/2RzdFMfW4LcOAp1R08iZ1fC+9Gnz9bcb06Biv5K9bDeqjl3rL7zxOsf6vLh0mUxiIowjTgAYq09GXwqCTg8R03zvnKvHNx+N92qXTjbA0cL6DCLZKRVFAJFDtk899xmd+EIMlC7dK5/bp7K/Jq9S/Mm/uYaBYAAA==&quot;"/>
    <we:property name="creatorSessionId" value="&quot;7f2cf94c-e6d0-41cc-a5e0-34b0f73bc32d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YTW/bOBD9KwEvvRgLfdpSbomTYhdt0myzyKIoCmNEjmy2tCiQlBtv4P++I0pO09iJg2K7SI34ppkx+d7jzHCkGyakrRUsz2GO7JAda/1lDubLQcgGrOpt7969OTt6/2ZyfnR2SmZdO6kryw5vmAMzRXclbQOqXYGMHz8NGCh1AdP2qQRlccBqNFZXoOQ/2AWTy5kGVwOG17XSBtolLx04bJddUDg9097hbzHtCNzJBV4id501i3IYJSUMszwIyywbZrygMNsFeGRbQ9ql/fZjXTmQFW3jY9OkyPM8LKFM0tEoicJs2NpLqVwfUixPr2tD7Ijzsm5VORILqDgK5ikYtB3iG3aGYBvjeZx+57jUjeH4Hkvvqpx0S1pHG4FmIh3OLVuRHhdGk1rexY22dmJRqUlttPDumf46Nkg6CXYYrD6RxcpqqnpZvzH8q0PJwbQIdfGZtGmZ0B/8jsdLT+ZEmrWq0eAe3p9JhJCv2nPFMAlCSKCM8jiEmMfBTuHHRH6qjeRE9772Y62aefVUxF+xsISXgPnADdiNm0+s/+cW6Qe/WCbUEsczMO55ZsO6xins850q7s+6Q/cTD5eykbwCwiIaZmUU5iGUWZzkqXhm6chhXoOcVnuQkEJXjXtJyYcPuEvKMIhHqQiwTESYZqNRLrLkGSWlwIXkOPH7/vo5+dIkHzvdLiEjLAq6s4tAlElUpjEU5e6EfBbH/4Rs/F2iAcNny7e4QLWJ6ta/6VpDuQIju3G2u11+kFk/kN+uxu6R9awm4HzwHVjshBwH3wytuyfDPiCYR3V5rG/stzR/NlT2+KLOdnXO6H1p9lJRm8KcwPJH7hlF755bL5rdDX6/9Vx3qH3neafd7DvVde/opociFQmPY55DOsrjMgijkP+P46wnvDE6UBUfeOpbSpkgL7uqJTz9F7HXHmyaZkUxwiFyyKMIkzjLhgSvx3x6zVUjkAwdtRbG1fq7Fg2Or42e+zV7zTVF3oc5YN3OHsbfMzTYz3iVkK7nea7dJvk/7glinz4brhOIAD2sEsG5AtX473208FvKINO1OW+m4KpRqg1sT33lG+JdXZPdLdIqmjzNd/2RzdFMfW4LcOAp1R08iZ1fC+9Gnz9bcb06Biv5K9bDeqjl3rL7zxOsf6vLh0mUxiIowjTgAYq09GXwqCTg8R03zvnKvHNx+N92qXTjbA0cL6DCLZKRVFAJFDtk899xmd+EIMlC7dK5/bp7K/Jq9S/Mm/uYaBYAAA==&quot;"/>
    <we:property name="isFiltersActionButtonVisible" value="true"/>
    <we:property name="isVisualContainerHeaderHidden" value="false"/>
    <we:property name="pageDisplayName" value="&quot;No.Cross Selling orders Analysis&quot;"/>
    <we:property name="pageName" value="&quot;829a74fa68901f8868cb&quot;"/>
    <we:property name="reportEmbeddedTime" value="&quot;2024-11-24T08:35:17.414Z&quot;"/>
    <we:property name="reportName" value="&quot;Digital Project&quot;"/>
    <we:property name="reportState" value="&quot;CONNECTED&quot;"/>
    <we:property name="reportUrl" value="&quot;/groups/me/reports/abfa2c0c-3058-4637-855d-c70952cee299/829a74fa68901f8868cb?bookmarkGuid=0d12183a-36a9-410e-af1e-0f13313dacdb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22e6c270-a78f-444e-b19a-1b8a29b1efdf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ZXU/jOBT9Kygv81Kt8tHEybwBUzSrGWZYWDFarVB1Y9+UDGlSOQ7QRf3ve22n0JYCpdsZmC3lAcW+ts89Puf2Kr1xRF6PChh/gSE67529qroYgrzY8ZyOU7ZjX79+Otw9/tT/snvYo+FqpPKqrJ33N44COUB1mtcNFHoHGvz7rONAURzBQD9lUNTYcUYo66qEIv8HbTBNKdngpOPg9aioJOgtTxQo1NteUjg909nebwGdCFzll3iCXLWjfhK5goUQR0HMIEQRA4XVNsAgWxqitzbH71elgrykY/RY4AVZGEVdWhJzhi5knoGR5YVqQ9Jx73okKbubKSsHZjLJEj8UqRu7IuS+xzKMkZCo8UjH7FM+g0rmHAoatNvp3U6n+fkd50BWQ7NvewNXFNkrVa7G+gHTOlfYr7GuTWYd50+ztTshmr+do0SzlvIRuSWHNqqU/qcB22X66fdyfqxu1xXNsLwffVI1kuMxZncPBtqELuxIVnSdBt4HGO8Y2BMN5xSKxiiANv5MqCVlrZPVwxRcNkWhA88m+nNmr37mzJWwPMzMw9A6znl1tS+RLkNo5jo30/vZFZdQchpdxHKIUDcSNwWGV02pprM7QPImd+zQ7M4jMDVDdV4OitYyd+q1EnAKEvD+OUilPZl+J/FrqdKqSgqUe2Nzwx9yObUNia334llqoVg708rvM4ZtvTJeXZfraEGLjwB4XZYBkGdjDIEJ5qbsYcO/pFjW0QUHKV6jJMzt6wCM/IilGYvD1PVFmDEUr5T+Vb26QknZrKQ/0qq3mvEDa0ZLsK0XMcfY9VgkeMAxipkrku5PE6y5mXv4jvESy2at742fWB+ewm7rQSh4AizLOCSu53rcRf+R/mtpbzXP8MecdCT5+fgznVTcB3s7f39qCvMUZG6b0rb7eZ6sRiTjyxyvbO5ta3e7pzPvAXt3fVAmeAYcfXMp3Lkb0NNtSs4fDbkYlxWBFYrR7mAgcQDTjrG3gUo1n/FMegtO6+fCRBw0ZSuycB0NF01N2aOwYJeWtKdLxnbpxNYyhshTn3d9zlLIutwPusH6tWwbGPwL4Rey2TRgMz4TVdmo5zQM3uI3xhYpZLU+ZYsIsRUnDdI4jlnG0sAXAXhhJMIX7p6+IV5gKfo1FL9mC7WQgO2jfMGCSCB1qVEmGPO94D/2UZttqQWJjmPfnLuEcxLK2NK7+JKNJ4huNwE3xVAwTCBJZ16y9a6pGRD4v3zBNk/ZOu/YZknuPi3suqDz5Jy0nSHKgdGRAAUmq5FFmKOdr4SZRqOspbje7UGd83dOC+uh5uw2ux8rPVuWMA2E57pB4kHCE59lPIpfkVsaNexzGI4gHyx9C/SwXTAIXO4FQRywJHbRCzHxtsMuC5y9+WVD4mvfgmAXyTFRgq7rgY9pyF6bYWorjWfZxfd5FEBXpCwR3djNMMVke+xyy9ibWTYiPGuVgHOf/hhAgInIROr6vt7zUXrAYN1rlDJN+ExzaT7LaasaVY+A4xGUuIQ+og1Koe/nUQrNz7SOOYQg5WnxFOf6x9tbwieTfwEj6g8pRx4AAA==&quot;"/>
    <we:property name="creatorSessionId" value="&quot;b0ea7c45-bdcd-4ab1-99e4-73b273cade48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XU/jOBT9Kygv81Kt8tHEybwBUzSrGWZYWDFarVB1Y9+UDGlSOQ7QRf3ve22n0JYCpdsZmC3lAcW+ts89Puf2Kr1xRF6PChh/gSE67529qroYgrzY8ZyOU7ZjX79+Otw9/tT/snvYo+FqpPKqrJ33N44COUB1mtcNFHoHGvz7rONAURzBQD9lUNTYcUYo66qEIv8HbTBNKdngpOPg9aioJOgtTxQo1NteUjg909nebwGdCFzll3iCXLWjfhK5goUQR0HMIEQRA4XVNsAgWxqitzbH71elgrykY/RY4AVZGEVdWhJzhi5knoGR5YVqQ9Jx73okKbubKSsHZjLJEj8UqRu7IuS+xzKMkZCo8UjH7FM+g0rmHAoatNvp3U6n+fkd50BWQ7NvewNXFNkrVa7G+gHTOlfYr7GuTWYd50+ztTshmr+do0SzlvIRuSWHNqqU/qcB22X66fdyfqxu1xXNsLwffVI1kuMxZncPBtqELuxIVnSdBt4HGO8Y2BMN5xSKxiiANv5MqCVlrZPVwxRcNkWhA88m+nNmr37mzJWwPMzMw9A6znl1tS+RLkNo5jo30/vZFZdQchpdxHKIUDcSNwWGV02pprM7QPImd+zQ7M4jMDVDdV4OitYyd+q1EnAKEvD+OUilPZl+J/FrqdKqSgqUe2Nzwx9yObUNia334llqoVg708rvM4ZtvTJeXZfraEGLjwB4XZYBkGdjDIEJ5qbsYcO/pFjW0QUHKV6jJMzt6wCM/IilGYvD1PVFmDEUr5T+Vb26QknZrKQ/0qq3mvEDa0ZLsK0XMcfY9VgkeMAxipkrku5PE6y5mXv4jvESy2at742fWB+ewm7rQSh4AizLOCSu53rcRf+R/mtpbzXP8MecdCT5+fgznVTcB3s7f39qCvMUZG6b0rb7eZ6sRiTjyxyvbO5ta3e7pzPvAXt3fVAmeAYcfXMp3Lkb0NNtSs4fDbkYlxWBFYrR7mAgcQDTjrG3gUo1n/FMegtO6+fCRBw0ZSuycB0NF01N2aOwYJeWtKdLxnbpxNYyhshTn3d9zlLIutwPusH6tWwbGPwL4Rey2TRgMz4TVdmo5zQM3uI3xhYpZLU+ZYsIsRUnDdI4jlnG0sAXAXhhJMIX7p6+IV5gKfo1FL9mC7WQgO2jfMGCSCB1qVEmGPO94D/2UZttqQWJjmPfnLuEcxLK2NK7+JKNJ4huNwE3xVAwTCBJZ16y9a6pGRD4v3zBNk/ZOu/YZknuPi3suqDz5Jy0nSHKgdGRAAUmq5FFmKOdr4SZRqOspbje7UGd83dOC+uh5uw2ux8rPVuWMA2E57pB4kHCE59lPIpfkVsaNexzGI4gHyx9C/SwXTAIXO4FQRywJHbRCzHxtsMuC5y9+WVD4mvfgmAXyTFRgq7rgY9pyF6bYWorjWfZxfd5FEBXpCwR3djNMMVke+xyy9ibWTYiPGuVgHOf/hhAgInIROr6vt7zUXrAYN1rlDJN+ExzaT7LaasaVY+A4xGUuIQ+og1Koe/nUQrNz7SOOYQg5WnxFOf6x9tbwieTfwEj6g8pRx4AAA==&quot;"/>
    <we:property name="isFiltersActionButtonVisible" value="true"/>
    <we:property name="isVisualContainerHeaderHidden" value="false"/>
    <we:property name="pageDisplayName" value="&quot;Traffic Brakedown&quot;"/>
    <we:property name="pageName" value="&quot;12960d75a86387a5ed8a&quot;"/>
    <we:property name="reportEmbeddedTime" value="&quot;2024-11-24T08:37:16.249Z&quot;"/>
    <we:property name="reportName" value="&quot;Digital Project&quot;"/>
    <we:property name="reportState" value="&quot;CONNECTED&quot;"/>
    <we:property name="reportUrl" value="&quot;/groups/me/reports/abfa2c0c-3058-4637-855d-c70952cee299/12960d75a86387a5ed8a?bookmarkGuid=a88cb2ab-6b90-4337-8e1c-2cec971f7c14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36c896fe-e5d3-49d6-9914-12668581a8b1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ZbU/jOBD+KytLp/1SnfKelG+0C7rTLiyCE6vTCVWTeNJ6SZPIcQo91P9+EzstpS+UZQVF7PVTO+PazzzzjMdO7hgXVZnB9BTGyA5YryiuxyCvP9isw/LW9vXr55PD88+D08OTIzIXpRJFXrGDO6ZADlFdiqqGrJmBjP9cdRhk2RkMm18pZBV2WImyKnLIxL9oBpNLyRpnHYa3ZVZIaKa8UKCwmXZCw+k3rW3/7tKKkCgxwQtMlLHGHNM09a3Y93jE4yT0fZ+GVWaARrZxSDO1Xr5f5ApETss0thS6fhJ6fuJ56AQW8tiKtF1kqh0ST49uS0nRUczTsmHlkE8gT5AzHYLEyiC+YycIVS11HEcPHBdFLRM8x1S7ciXUlOYpJG/WmBEVZ7IgorT1G+I15nxQQYbaNypu+hKJH84OrFlnAaNPpmEhRQLZGpJ+kdXj/KlAbjCuhMJBZQauQarVeFDpf24AdEWWSuTDrM3vPdV/GZylwP4IpGr0E3+nRDW00p90+L2pZvaTkPMUO50VzC/B6uxqLi0a831JPC2pBtULsng1a7xWGNiul9oeBo7tu6HDrWCn/F437wnVC+bqUSXutSB26i/J6orYRN4D+b8Q19JqlBgFru2B6yQQRXaU+hg67p43wnOcYF4/vgduRfCHQAkyGU2/0CzZOpCFf901h3AJUpjmZIr2x4NpO+tiIvYgvsQENABTXEuI2CdyfLg3NO42DvY3gnx2W3i3rJyQnEfP2RwyOgps3BR2F+W7JXMusXcc4lwvZvNzI26HkeWEQRrYqcNjO7X2vPnR11SowW/Pangg+V573BL4huEOiy0vhdgLnAS9JIxsjJ3dBL/yOQfGJYhh/rx2czgcShwaea6B+jGwmyktiQcc1BXXjuM6bxNo/cyByAD7qTPRPgPf29npXirt/pH6Ed00u9wLeYIYxNyP9yDvki7eE4E36xy2jkEts73reyfalRQMxGrq/X1eAt4aEy9ZBE8VVHuFiL20G9pocXS7gR9bScjf0CbPCTHtJHrdDQKiJjU1WiFw7eOvY43cTrkd8BDC5oYedcGxvC5hbQM4uiVpcSSDibPBdDl/iEXqOZbFWM/ZHmNuaOR2zB1mMGhA30YosU1fzsVccqeFWufkzxWeqqenfX4wI2iPUkaILiGr9ZM+mvsLAZem0rSZxud1puXQ6GGma3KZZG93lVYZrScflCYboxzq8wgHBTqq0iAUaPwF127UytqI62MPKpF8ZC2sbaf7RXQvK722Z7gcLAeC1IptCF0rddPdPeMNXnc37xWvePN9O6La0kLs1RbyCyVra3daqrVfiA5T+l3qInaCIe86oeVh1w0Cr8H1qIpBc9erldKIls4u+rNZ3UWtqhISPIMcN6ic1A05R75D6fpNDtOLECQRZ7tKo3m/s6iL2ew/as/ALGoaAAA=&quot;"/>
    <we:property name="creatorSessionId" value="&quot;a53d7d0e-d8fc-49e7-9767-9589d647f459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bU/jOBD+KytLp/1SnfKelG+0C7rTLiyCE6vTCVWTeNJ6SZPIcQo91P9+EzstpS+UZQVF7PVTO+PazzzzjMdO7hgXVZnB9BTGyA5YryiuxyCvP9isw/LW9vXr55PD88+D08OTIzIXpRJFXrGDO6ZADlFdiqqGrJmBjP9cdRhk2RkMm18pZBV2WImyKnLIxL9oBpNLyRpnHYa3ZVZIaKa8UKCwmXZCw+k3rW3/7tKKkCgxwQtMlLHGHNM09a3Y93jE4yT0fZ+GVWaARrZxSDO1Xr5f5ApETss0thS6fhJ6fuJ56AQW8tiKtF1kqh0ST49uS0nRUczTsmHlkE8gT5AzHYLEyiC+YycIVS11HEcPHBdFLRM8x1S7ciXUlOYpJG/WmBEVZ7IgorT1G+I15nxQQYbaNypu+hKJH84OrFlnAaNPpmEhRQLZGpJ+kdXj/KlAbjCuhMJBZQauQarVeFDpf24AdEWWSuTDrM3vPdV/GZylwP4IpGr0E3+nRDW00p90+L2pZvaTkPMUO50VzC/B6uxqLi0a831JPC2pBtULsng1a7xWGNiul9oeBo7tu6HDrWCn/F437wnVC+bqUSXutSB26i/J6orYRN4D+b8Q19JqlBgFru2B6yQQRXaU+hg67p43wnOcYF4/vgduRfCHQAkyGU2/0CzZOpCFf901h3AJUpjmZIr2x4NpO+tiIvYgvsQENABTXEuI2CdyfLg3NO42DvY3gnx2W3i3rJyQnEfP2RwyOgps3BR2F+W7JXMusXcc4lwvZvNzI26HkeWEQRrYqcNjO7X2vPnR11SowW/Pangg+V573BL4huEOiy0vhdgLnAS9JIxsjJ3dBL/yOQfGJYhh/rx2czgcShwaea6B+jGwmyktiQcc1BXXjuM6bxNo/cyByAD7qTPRPgPf29npXirt/pH6Ed00u9wLeYIYxNyP9yDvki7eE4E36xy2jkEts73reyfalRQMxGrq/X1eAt4aEy9ZBE8VVHuFiL20G9pocXS7gR9bScjf0CbPCTHtJHrdDQKiJjU1WiFw7eOvY43cTrkd8BDC5oYedcGxvC5hbQM4uiVpcSSDibPBdDl/iEXqOZbFWM/ZHmNuaOR2zB1mMGhA30YosU1fzsVccqeFWufkzxWeqqenfX4wI2iPUkaILiGr9ZM+mvsLAZem0rSZxud1puXQ6GGma3KZZG93lVYZrScflCYboxzq8wgHBTqq0iAUaPwF127UytqI62MPKpF8ZC2sbaf7RXQvK722Z7gcLAeC1IptCF0rddPdPeMNXnc37xWvePN9O6La0kLs1RbyCyVra3daqrVfiA5T+l3qInaCIe86oeVh1w0Cr8H1qIpBc9erldKIls4u+rNZ3UWtqhISPIMcN6ic1A05R75D6fpNDtOLECQRZ7tKo3m/s6iL2ew/as/ALGoaAAA=&quot;"/>
    <we:property name="isFiltersActionButtonVisible" value="true"/>
    <we:property name="isVisualContainerHeaderHidden" value="false"/>
    <we:property name="pageDisplayName" value="&quot;Sales Trends&quot;"/>
    <we:property name="pageName" value="&quot;bdefff50b54d8dbc7555&quot;"/>
    <we:property name="reportEmbeddedTime" value="&quot;2024-11-24T08:37:59.055Z&quot;"/>
    <we:property name="reportName" value="&quot;Digital Project&quot;"/>
    <we:property name="reportState" value="&quot;CONNECTED&quot;"/>
    <we:property name="reportUrl" value="&quot;/groups/me/reports/abfa2c0c-3058-4637-855d-c70952cee299/bdefff50b54d8dbc7555?bookmarkGuid=2334b3d6-02a6-4480-9e3d-66589fdb23c0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f04fc8a4-091c-4487-96b6-7647fd775ede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3B4DC&quot;"/>
    <we:property name="bookmark" value="&quot;H4sIAAAAAAAAA+1Z207jSBD9FeSXeQmrbl86Nm/AMtrVcJmFEavVahSV3dXBM8aO2m0gi/LvW+42mRASMtxWATZvqSp3n1NddVy2rz2Z16MCxodwjt6Wt1NV389Bf9/gXs8rO9vR0aeD7eNPg8Ptgz0yVyOTV2XtbV17BvQQzWleN1C0K5Dx7689D4riMwzbfwqKGnveCHVdlVDk/6ALJpfRDU56Hl6NikpDu+SJAYPtshcUTv9pb/5LQDtCZvILPMHMOCvGIvKDUIkUFUIfRcQEhdUuwCJbGNIubbffrUoDeUnbtLYMWKRUFos0Er7wYxWFSWtXeWG6kHS8dzXSxI44j0dtVrblBZQZSs9S0Fg7xNfeAULdaMtj75bjpGp0hseorKs0uRnTOpeY1rnBQe0Ca29CSfmsK0qZ9R/pIZR5NjhB0NmZ9Z5Vl7saKVfS22KTr2Sp83JYdKn9wfKLQ5qBblFW6TfKT8uGLqi0RL0ztoR+zfVNZv3eHOaXJkPoKSJlXIax348wFCpSfupLtTYH4NLzNvI/z8WlHwOexX0WsEiE6EOSsbC/NulfWf+9KaRdMg0rnWd0CPOodquiOS+fLY8w3rCK+YhyKEh3ds9AmzWpiQU9eaO4FPVtRlO7/DqEL5ZQKknyMSXTfsBZoJhIRIY+i3BtavIYL7BscPCmtHkpKScSYZwkwGIlkaeYxMCTOH19B/JzYvFbjrpdYLxP6xZ3QU79d103oE5B526osYSeRLSbzaZLere4Z47dAIwNnsFGXWVw44ehdXeMvAOagB5VsUvla7VkvKO0OhHjvgiDmANmnKug76dBJNeuZ97SfLOMUydhQRRy36cpv68kZIyrVKw8jneuE3801Oqo75XS11exRVMTKZRuiPlfzlafvhO0IA7QR5ZESRImEY98DOFJHfSwKdKqykOG8Vdco7IqG7NOzwnLtfX5HxdWHrQrx4T3Y855FkrGI1B+BH78H5bjqoxJvMgzHNh9F1RAj8C5wyZw3bu2jxZ5EjAW9zFI4ggZS1HK0CesHYG9K9IviWRwPFtMpzdvzKgKPurq3K7ZKcIlRS7H3PMcBgvozzPU2J1XKXPT0T+szN2c/D6Xp/rnz/lG7QjavSkjRKdQNPa1Iq29T8C1axVrpviyKYo2sK2HiW2q2SSHq9usLmg/favFvHPUQ9s2EgxYViOHMEfnr6R1o62shbg+7ECdZx+8Dtay+8mU3cuWnuuWVEqgZ2mRMvAlF5Jj+oQnuHdw9/uLJO5hjYthJjER0peSBRAIoUL18o3bm15RzF6xX5HEtfS+QFrgQAhQKEWyib6KN0PBxWaCCW4ykQYBw37Sl/B4NThynYDKvJg23DrEB0lDzzvOh2fPhqyYR9YVykPlar0Fa8mYwefHjPcjBEsnnRkZfz/ZcDeVWGU+DwJfCpBMhDIVmf12cG8Ng03dTmOMRTQz3drf4tquGlOPIMPPUOKCGqfahlKiXFHn9oOkZzchSDkJ44oL2s+U066YTP4FkiefMjEdAAA=&quot;"/>
    <we:property name="creatorSessionId" value="&quot;8386d2c4-fb88-4906-b1e6-360cc4e5e26b&quot;"/>
    <we:property name="creatorTenantId" value="&quot;6f4c6e9c-4035-473a-bf1d-11d6b31bb569&quot;"/>
    <we:property name="creatorUserId" value="&quot;10032004083EC082&quot;"/>
    <we:property name="datasetId" value="&quot;978f8a8b-df74-4dec-a5e4-8e95b77061a2&quot;"/>
    <we:property name="embedUrl" value="&quot;/reportEmbed?reportId=abfa2c0c-3058-4637-855d-c70952cee299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Z207jSBD9FeSXeQmrbl86Nm/AMtrVcJmFEavVahSV3dXBM8aO2m0gi/LvW+42mRASMtxWATZvqSp3n1NddVy2rz2Z16MCxodwjt6Wt1NV389Bf9/gXs8rO9vR0aeD7eNPg8Ptgz0yVyOTV2XtbV17BvQQzWleN1C0K5Dx7689D4riMwzbfwqKGnveCHVdlVDk/6ALJpfRDU56Hl6NikpDu+SJAYPtshcUTv9pb/5LQDtCZvILPMHMOCvGIvKDUIkUFUIfRcQEhdUuwCJbGNIubbffrUoDeUnbtLYMWKRUFos0Er7wYxWFSWtXeWG6kHS8dzXSxI44j0dtVrblBZQZSs9S0Fg7xNfeAULdaMtj75bjpGp0hseorKs0uRnTOpeY1rnBQe0Ca29CSfmsK0qZ9R/pIZR5NjhB0NmZ9Z5Vl7saKVfS22KTr2Sp83JYdKn9wfKLQ5qBblFW6TfKT8uGLqi0RL0ztoR+zfVNZv3eHOaXJkPoKSJlXIax348wFCpSfupLtTYH4NLzNvI/z8WlHwOexX0WsEiE6EOSsbC/NulfWf+9KaRdMg0rnWd0CPOodquiOS+fLY8w3rCK+YhyKEh3ds9AmzWpiQU9eaO4FPVtRlO7/DqEL5ZQKknyMSXTfsBZoJhIRIY+i3BtavIYL7BscPCmtHkpKScSYZwkwGIlkaeYxMCTOH19B/JzYvFbjrpdYLxP6xZ3QU79d103oE5B526osYSeRLSbzaZLere4Z47dAIwNnsFGXWVw44ehdXeMvAOagB5VsUvla7VkvKO0OhHjvgiDmANmnKug76dBJNeuZ97SfLOMUydhQRRy36cpv68kZIyrVKw8jneuE3801Oqo75XS11exRVMTKZRuiPlfzlafvhO0IA7QR5ZESRImEY98DOFJHfSwKdKqykOG8Vdco7IqG7NOzwnLtfX5HxdWHrQrx4T3Y855FkrGI1B+BH78H5bjqoxJvMgzHNh9F1RAj8C5wyZw3bu2jxZ5EjAW9zFI4ggZS1HK0CesHYG9K9IviWRwPFtMpzdvzKgKPurq3K7ZKcIlRS7H3PMcBgvozzPU2J1XKXPT0T+szN2c/D6Xp/rnz/lG7QjavSkjRKdQNPa1Iq29T8C1axVrpviyKYo2sK2HiW2q2SSHq9usLmg/favFvHPUQ9s2EgxYViOHMEfnr6R1o62shbg+7ECdZx+8Dtay+8mU3cuWnuuWVEqgZ2mRMvAlF5Jj+oQnuHdw9/uLJO5hjYthJjER0peSBRAIoUL18o3bm15RzF6xX5HEtfS+QFrgQAhQKEWyib6KN0PBxWaCCW4ykQYBw37Sl/B4NThynYDKvJg23DrEB0lDzzvOh2fPhqyYR9YVykPlar0Fa8mYwefHjPcjBEsnnRkZfz/ZcDeVWGU+DwJfCpBMhDIVmf12cG8Ng03dTmOMRTQz3drf4tquGlOPIMPPUOKCGqfahlKiXFHn9oOkZzchSDkJ44oL2s+U066YTP4FkiefMjEdAAA=&quot;"/>
    <we:property name="isFiltersActionButtonVisible" value="true"/>
    <we:property name="isVisualContainerHeaderHidden" value="false"/>
    <we:property name="pageDisplayName" value="&quot;Free Channels Analysis&quot;"/>
    <we:property name="pageName" value="&quot;e865234f6befea7e6506&quot;"/>
    <we:property name="reportEmbeddedTime" value="&quot;2024-11-24T08:39:28.797Z&quot;"/>
    <we:property name="reportName" value="&quot;Digital Project&quot;"/>
    <we:property name="reportState" value="&quot;CONNECTED&quot;"/>
    <we:property name="reportUrl" value="&quot;/groups/me/reports/abfa2c0c-3058-4637-855d-c70952cee299/e865234f6befea7e6506?bookmarkGuid=c2e64a75-e2f3-4412-8c42-b4f48e514add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6fdfefc2-7516-49d3-91eb-e9aafe405202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EC8FCA&quot;"/>
    <we:property name="bookmark" value="&quot;H4sIAAAAAAAAA+1bWW/bOBD+K4Ve8uIEuo++NUmLLZoW2TbIYrEIjBE5stnKkldHUm/g/75D0rKdxEdOR3HyElgcipxvZjjzjcpeGlyUwxRG32CAxntjP89/DaD49c4yOkamx2zXjE30XT90wITABtMKSJoPK5FnpfH+0qig6GF1KsoaUrkQDf5z1jEgTY+hJ58SSEvsGEMsyjyDVPyHejKJqqLGccfA38M0L0Au+aOCCuWy5zSdnkkFa8+hHYFV4hx/IKv0aGglru06LrAgMm3HtTwrommlnqA0WzhFLq22P8izCkRG28ix2LQDHsSeiRYD2w3QDLkcT0RaNVNGH38PC0J3OTUOei76ke0zL8LQsR1wXNKhGg2l9ICQ9PJCMEhpUC8k1zltkNkd41ORD9SKExfImR+zSlQjejjK6dVDWuUE4hS7scUCkyW4G1lo7rpo+bsxD6xdLwjR9zAMyTf0+ona3RyTD/7qY4FqeQLLhbbcpfFZ/ZVgsCy1sdSUtB5ck8inH3ldMPyOyexBKTomxx0XOblVKfs3QkFjtOsppLWKAlr0SBBowi9hy2FpNNOyj9TMpXJnjdxdI/eU/GxMf3R0zcH5Q9ALBeuPjvAc05twp/KbogbtKRRCB+vEGitNNnVnXnAZSdJuE29PFzKumJIVSE7nXajU5DmNDBkN72YDUjzB0TigY/TziwO9AoVBx2DA+sgPZyddu1uo8C4Z7fpZ/TzIB0PSp9QQZk9fRKYXOsKk0qJbBMqDgnhxaHWM76LXVyqsCKuxnHg1r0mRMe5sJWZnOWZnWzG7yzG724rZW47ZM2Sau1xcdl5J8vuzhkKW1xv577Ub5iuxnP5Ks3zg55AxGn01NjmE0QKLSKpQiqyXTujpjClqRmWUqWAUYkR+45/EMhUnHCCRX/mDQwWqrg61dgK1POdKjIo5LjzcO/tQCrajj/eZ1EtTXYL5c47MTlnVFjum4ZCatEFWNg2Bxl3kqfrV2IK4Zirf1NJ/ayxGpLCaoRXdm6mxN1V076oCe2pTWkqUlPxTGJYyHGRjQkMcFfIvOLoDR36C8qDUOxZZ1ugmz+99ATe5sq2YZ7n8UWHrTLgE9KPtInPLoj0kliLPVYVvTNwc6axOU+LpfZHyArMJO786ZV0rdZ+3d/6sinfWTmPnk7xHuW+qrkxFKhsxlkDoUH9sORYGoc0gxLWdMdUTO3RDy4HAdLnJY59HD+uML+Y74wuMSwLULZsG9jZt7zdt/atR/Bi98MX1CD4pIEkE65ZqBmnZG5BDbtUdy1homtdF7evdTuMNO91W0ZdbHDdkoDPFxX3GQkgokXmm6UZJZIaWtfxstJdwLTTD5j5StJ6kb8w+L7eP2ZiJXmRHszHrLO5tbmGbD71egT1oiuXHJ6w61+RdwdWMT3U2+bjv3aMApSLDgz6dnis1aFnBmJyh0TP3UxvPu68C7FwSfRV4m4yoOUliB4EbxVHMAo9j7Piuk7xETvIs/1zS+jL79h317TtqW2zSBq4xB3EOjxp9xbxiQ7lziyG2hENsKKtp5mAGoWdaHvI4YtyOLCeOgrXMYVU1eNy2geO5YNhV+z532nmWFofnWV0tzEUqTPZ11jkURXNJyu5cA9MyC8jvoevT6FNGkQ78KHEc4H5s+4z7iRcmMT6AMrfMyHcOMwYF35oAk0MIZoK+YwZBwngcoOu95bXnolOtymF3RduWfIUO5z7atuvFCIEbOpaz4rLqpsOnS3AGt7Wq/XIT1L3A6oyURGglDsRWEAUOeJ7LonYUnBWYWN4ru3V5HZO5lQ5cDlY7MOABRKbncxd80w4wBP6AE/gVoayL+zQFcyp/J06f1YtKyJP645F11+aNrNjyLObHZhKGFrMjH823in0Hg6qg7g7phT7IOygPP7NDsfgzSGvK9lrIbaneEAVW5JpJHIaMA2OBkzC56Erzg1J3v64q1fnPuWByLXjRvYu8rsohMDyGDBfcv1B37Djyye9ldzDU/98x1CakkojTdZc25AWi6Y2N8fh/X/uRM2c0AAA=&quot;"/>
    <we:property name="creatorSessionId" value="&quot;70e620fd-9555-46c8-a361-254edf4449cb&quot;"/>
    <we:property name="creatorTenantId" value="&quot;6f4c6e9c-4035-473a-bf1d-11d6b31bb569&quot;"/>
    <we:property name="creatorUserId" value="&quot;10032004083EC082&quot;"/>
    <we:property name="datasetId" value="&quot;26bfac4f-42ff-4544-a6a6-096270fa14a9&quot;"/>
    <we:property name="embedUrl" value="&quot;/reportEmbed?reportId=3f9fdf63-fb56-469b-b9dc-078f23e863d6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21LjOBD9lSm/8BIo3y/zxm1qp4BZhqHY2tqiUrLUTjTj2FnZhslS+fdtSTEJ4CRcgwm8ULG6LfVptbpPG10ZjBfDlIy+kQEYn42dPP81IOLXJ8voGNlk7M8/D462Tw6637aP9nE4H5Y8zwrj85VREtGD8owXFUnlDDj4z3nHIGl6THryKSFpAR1jCKLIM5Ly/0Aro6gUFYw7BvweprkgcsofJSlBTnuB6viMa1tbDq5IaMkv4AfQUo+GVuLaruMSGkSm7biWZ0WoVmgFZVmjipxaLb+bZyXhGS4jx2LTDlgQeyZYlNhuAGbI5HjC07JWGe3/HgpEd1V7xQbPBT+yfepFEDq2QxwXbShHQyndRSS9XHBKUhzUE8l5zmpkdsf4IvKBmnHie6m5n5W8HOHDYY6v7uEspyROoRtbNDBpApuRBeamC5a/GbPA2vSCEHwPwpCYcsdO1ermGPfgrz4IUNMjWMa1566Mr+qvBANFoZ2lVNJqcEsin37klaBwAsn0QRk6xo07FjluqzL2byACx3DVM5JWKgpw0kOOoBG/hC2HpdNMyz5UmnPlzhK5u0TuKfn5GP/o6JqB8wfHFwTtjw7hAtK7cK/ld0U12jMiuA7WiTcWuux6O3PBZCRJv012+3oi44YrqQDcdNYlpVKesciQ0fBpOiDFExz1BnSMfn65q2fAMOgYlNA+sL3pEdfbzVV4FxRX/ap+7uaDIdpTaAjTpwOe6YkOISm16B6B8qQgbg6tjnHCe31lwoKwGkvFmwlNioxxZy0xO/MxO+uK2Z2P2V1XzN58zJ4h09xVc9l5J8nve0WELK938t97d8wRspz+QrdsswuSURx9Nz7ZI6MGj0iqUPCsl07o6ZQpakZlFCmnGGJIfuOfyDIVJxwAkl/5g5GSqLo61NZx0PKcKTEo5th4uDd2SMHphj7e59IuTXUR5s8ZMnvNqtZ4Y2oOqUkbyYq6IdC4RZ6qX7UvkGum8k0t/bcCMUKDlYY2dGtqxta1oVs3DdhSi+JUvMDkn5JhIcNBNiY4xEAhP4DRAzjyC5QHZd4xz7LaNnl+Hwu4zpVtxTzN5c8KW2fCOaCfbRWZW5rWkFhEnqsKX7u4PtJZlabI0/s8ZQKyCTu/qbKslXrM2xvfS/HJ2qj9fJr3MPddmytTkcpGlCYkdLA/thwLgtCmJISlnTHWEzt0Q8shgekyk8U+i57WGV/OdsaXEBcIqFvUDex92t5v2vs3o/g5euHL2xF8KkiScNotlAZa2RvghtyrO5axUDevTe3rw07jHT/d19C3WxxX5KBzxcV9SkOSYCLzTNONksgMLWv+2Wgv4Wp0w+o+UrSepK/MP2+3j1mZi95kR7My7zT3NvfwzXavJ6BH6mK5/4JV55a8y5nS+FJlk4/73iMKUMoz2O3j6blRg+YVjMkZGr1yP7XyvPsuwM4k0XeBt86ImpMkdhC4URzFNPAYxI7vOslb5CSv8u+S1pfZj++oH99R2+KTNnCNGYgzeNToO+YVK8qdawyxJRxiRVlNMwczCD3T8oDFEWV2ZDlxFCxlDouqwfO2DQwuOIWuWve1086rtDgsz6qyMRepMNnRWWePi/qSlN25BaZlHpDfQ5en0ZeMIh34UeI4hPmx7VPmJ16YxPAEytwyJz84zCgRbG0CTA4BMRPwHTMIEsriAFzvI6+9Fp1qVQ57KNq25CtwGPPBtl0vBhK4oWM5Cy6rrjp8ughncF+v2m83QT0KrM5ISQRW4pDYCqLAIZ7n0qgdBWcBJpr3im5V3MZkruUGzgerNzBgAYlMz2cu8U07gJCwJ5zAIyBFJR7TFMyYfIKcPquaSsiL7scz267dG1mx5VnUj80kDC1qRz6YHxX7AQ5VQd0d4gt9Iu+gPP3MDnnzZ5DWlO2lkNtSvUkUWJFrJnEYUkYoDZyEykkXup8oc3eqslSd/8wWTK4FN927yKuyGBIKxySDhvsX6o4dAzb5Pe8OhrwPZKg10CIep8vubNT6Gu/4f6DE71NfNAAA&quot;"/>
    <we:property name="isFiltersActionButtonVisible" value="true"/>
    <we:property name="isVisualContainerHeaderHidden" value="false"/>
    <we:property name="pageDisplayName" value="&quot;Traffic Source Trending&quot;"/>
    <we:property name="pageName" value="&quot;81f42434ac7902341519&quot;"/>
    <we:property name="reportEmbeddedTime" value="&quot;2024-11-24T09:32:12.461Z&quot;"/>
    <we:property name="reportName" value="&quot;SHAKSHI DASHBOARD&quot;"/>
    <we:property name="reportState" value="&quot;CONNECTED&quot;"/>
    <we:property name="reportUrl" value="&quot;/groups/me/reports/3f9fdf63-fb56-469b-b9dc-078f23e863d6/81f42434ac7902341519?bookmarkGuid=d9045a19-2c69-454d-bf1d-f5ad8e6f4678&amp;bookmarkUsage=1&amp;ctid=6f4c6e9c-4035-473a-bf1d-11d6b31bb569&amp;fromEntryPoint=export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594591d3-6a83-4601-882e-444049ba03f2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EC8FCA&quot;"/>
    <we:property name="bookmark" value="&quot;H4sIAAAAAAAAA+1abU/bSBD+K5W/9E4KJ7+/8I236iqg5QBxOp2qaLw7m2xx7Gi9huYQ//3Guw4QSHgJR6+UfMzMeHbm2dlnZ+xcOFzW4wImn2CEzrqzWVWnI1Cn7zyn55Sd7PPn3f2Nw93+p439HRJXYy2rsnbWLxwNaoD6RNYNFK0HEv79pedAURzAoP0loKix54xR1VUJhfwHrTGptGrwsufgt3FRKWhdHmnQ2Lo9I3P6TWt7vwW0IjAtz/AImbZSHrkuT0Xi+3nouV7AGQMyq62BiWyuSevaLL9VlRpkScu0Mj/I8yTIQx5nkAaYZxxFKxey0J1JPtn5NlaUHeU8GbeobPAzKBlyx6SgsLYRXzj7CHWjTB47M4qjqlEMD63vnVJLPSE/55jXUmO/toa1c0mgHKiKIDP6Qxwj6D7BJnWlrHpYnW8pktLq6+7lF5LUshwUHbbXaR7bUBmoNswq/0oAtenQA5XiqDYnJqNtqabQ+r1bQb94NhQ+mQS+60a55/rg+UGY0YbF8Svagt5VTFskGlRKMtqH22FtVUUzKv+rqBo96tfmyWVqgldlo7eGoPQPXBnTk09mX2+c7Q5jG+ILgkqVSdo0jb0syiFNstDLwGNJyl9laS6M6XeJChQbTvbwDIu7oV3p76qmoZyAkpbDLXjPSa+7iq5cOjMZM5taH7QxvhGbs02Kd9eCVt1l5PyFoJY+t28Anz8aYgJcQXQPRPvUMwxXB2wBOtswWeYaKqgJm3sLPUz8bwDUKWu9iWRvUNCbyHfKJ7bLYOiLyGcsT5jrhT6Lwux1dhnftwFmBCKWeqmpyASzaoHvh9VWp8d9kQbAgiRLY2QZT91gcXV27w1c8EWcRXGEIWZemOax1w7zc+vEOmr9nExnf0L7g6pGxmN3/s7JcnEePcfurNui9ucQ240x6JRc6g6ST5W+i9PHW9jVj0d1yi0U2i0YOZ5Jhn2TrdnHEyga84KEfO9R4MrWpBGTfdkURWvYAn5pqvclz85sdE8+O3VBT6uZY+OMUA3MUeCgwSA4tutJtPqKGzWaMpmLwftNqCV773QQLGoDrpB8WVRs6WeMsyD1/SgQeQwe8DAOV8T8MIPAaAxyUC7FzEVTE7bIt1YU/RiAbaEmMUKeRxHnbhZBHIcpjx7kaM/FIBYC0zQRQQgi8H32PI4ubnL0XkWPtj3QMeQF9nPqbyIRiDXhQrIWRkm0lgcAa2nMOYhQsCCM/l8aL25Dfd2VPp/C30BTu/A9AnW4wIbIt68/N9j9kabNrRkt/JFbLqLCVrKeMtP0164sraM9FPrppLVMKS6shZ5zKAdDveAa6+rAnMrZzyu/bBZQnv7qUHG8njv2TZWt5VL0PZEyTIlOcy+LRRa490xjHZeGASSux1KMWEItsnCzMF1x6Y29uZp4V0y69OvGn4FHr1NbsejPWLKWQ2nsB4Yeuj4wljKfuPEZg9PGYKBwAFPSms37aRVsRoc+ITLqKxRNye/011bch1HVlLrf1NwYfGjKbspwv/NH+B8teVvxsRv5sQiz2MtZSINxDtxdTcb3RnWsQAjJuk/MZDYYLfn2cvX9/mkAW05yk8DLUi+KIUM/zXNfgOGke6EGE/lmo7WhyRtgd7fTvKulanQ9Jv47gBLnXDFUZFBy5A9cM+1/pByzBkUk6b59pL3N9/Jf1B+7ft4lAAA=&quot;"/>
    <we:property name="creatorSessionId" value="&quot;f5233c1c-5ca5-4b0c-a074-09a86fe26b3c&quot;"/>
    <we:property name="creatorTenantId" value="&quot;6f4c6e9c-4035-473a-bf1d-11d6b31bb569&quot;"/>
    <we:property name="creatorUserId" value="&quot;10032004083EC082&quot;"/>
    <we:property name="datasetId" value="&quot;26bfac4f-42ff-4544-a6a6-096270fa14a9&quot;"/>
    <we:property name="embedUrl" value="&quot;/reportEmbed?reportId=3f9fdf63-fb56-469b-b9dc-078f23e863d6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abU/bSBD+K5W/9E4KJ7+/8I236iqg5QBxOp2qaLw7m2xx7Gi9huYQ//3Guw4QSHgJR6+UfMzMeHbm2dlnZ+xcOFzW4wImn2CEzrqzWVWnI1Cn7zyn55Sd7PPn3f2Nw93+p439HRJXYy2rsnbWLxwNaoD6RNYNFK0HEv79pedAURzAoP0loKix54xR1VUJhfwHrTGptGrwsufgt3FRKWhdHmnQ2Lo9I3P6TWt7vwW0IjAtz/AImbZSHrkuT0Xi+3nouV7AGQMyq62BiWyuSevaLL9VlRpkScu0Mj/I8yTIQx5nkAaYZxxFKxey0J1JPtn5NlaUHeU8GbeobPAzKBlyx6SgsLYRXzj7CHWjTB47M4qjqlEMD63vnVJLPSE/55jXUmO/toa1c0mgHKiKIDP6Qxwj6D7BJnWlrHpYnW8pktLq6+7lF5LUshwUHbbXaR7bUBmoNswq/0oAtenQA5XiqDYnJqNtqabQ+r1bQb94NhQ+mQS+60a55/rg+UGY0YbF8Svagt5VTFskGlRKMtqH22FtVUUzKv+rqBo96tfmyWVqgldlo7eGoPQPXBnTk09mX2+c7Q5jG+ILgkqVSdo0jb0syiFNstDLwGNJyl9laS6M6XeJChQbTvbwDIu7oV3p76qmoZyAkpbDLXjPSa+7iq5cOjMZM5taH7QxvhGbs02Kd9eCVt1l5PyFoJY+t28Anz8aYgJcQXQPRPvUMwxXB2wBOtswWeYaKqgJm3sLPUz8bwDUKWu9iWRvUNCbyHfKJ7bLYOiLyGcsT5jrhT6Lwux1dhnftwFmBCKWeqmpyASzaoHvh9VWp8d9kQbAgiRLY2QZT91gcXV27w1c8EWcRXGEIWZemOax1w7zc+vEOmr9nExnf0L7g6pGxmN3/s7JcnEePcfurNui9ucQ240x6JRc6g6ST5W+i9PHW9jVj0d1yi0U2i0YOZ5Jhn2TrdnHEyga84KEfO9R4MrWpBGTfdkURWvYAn5pqvclz85sdE8+O3VBT6uZY+OMUA3MUeCgwSA4tutJtPqKGzWaMpmLwftNqCV773QQLGoDrpB8WVRs6WeMsyD1/SgQeQwe8DAOV8T8MIPAaAxyUC7FzEVTE7bIt1YU/RiAbaEmMUKeRxHnbhZBHIcpjx7kaM/FIBYC0zQRQQgi8H32PI4ubnL0XkWPtj3QMeQF9nPqbyIRiDXhQrIWRkm0lgcAa2nMOYhQsCCM/l8aL25Dfd2VPp/C30BTu/A9AnW4wIbIt68/N9j9kabNrRkt/JFbLqLCVrKeMtP0164sraM9FPrppLVMKS6shZ5zKAdDveAa6+rAnMrZzyu/bBZQnv7qUHG8njv2TZWt5VL0PZEyTIlOcy+LRRa490xjHZeGASSux1KMWEItsnCzMF1x6Y29uZp4V0y69OvGn4FHr1NbsejPWLKWQ2nsB4Yeuj4wljKfuPEZg9PGYKBwAFPSms37aRVsRoc+ITLqKxRNye/011bch1HVlLrf1NwYfGjKbspwv/NH+B8teVvxsRv5sQiz2MtZSINxDtxdTcb3RnWsQAjJuk/MZDYYLfn2cvX9/mkAW05yk8DLUi+KIUM/zXNfgOGke6EGE/lmo7WhyRtgd7fTvKulanQ9Jv47gBLnXDFUZFBy5A9cM+1/pByzBkUk6b59pL3N9/Jf1B+7ft4lAAA=&quot;"/>
    <we:property name="isFiltersActionButtonVisible" value="true"/>
    <we:property name="isVisualContainerHeaderHidden" value="false"/>
    <we:property name="pageDisplayName" value="&quot;Repeat visitors Behaviour&quot;"/>
    <we:property name="pageName" value="&quot;d500d8f722b41013dcca&quot;"/>
    <we:property name="reportEmbeddedTime" value="&quot;2024-11-24T09:32:45.491Z&quot;"/>
    <we:property name="reportName" value="&quot;SHAKSHI DASHBOARD&quot;"/>
    <we:property name="reportState" value="&quot;CONNECTED&quot;"/>
    <we:property name="reportUrl" value="&quot;/groups/me/reports/3f9fdf63-fb56-469b-b9dc-078f23e863d6/d500d8f722b41013dcca?bookmarkGuid=b106db82-eddb-4ce0-8ea6-bfb3baadaf2b&amp;bookmarkUsage=1&amp;ctid=6f4c6e9c-4035-473a-bf1d-11d6b31bb569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47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Rajput Nitish</cp:lastModifiedBy>
  <cp:revision>3</cp:revision>
  <dcterms:created xsi:type="dcterms:W3CDTF">2018-06-07T21:39:02Z</dcterms:created>
  <dcterms:modified xsi:type="dcterms:W3CDTF">2024-11-24T13:02:33Z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