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S</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M</a:t>
            </a:r>
            <a:r>
              <a:rPr dirty="0" sz="2400" lang="en-US">
                <a:latin typeface="Copperplate Gothic Bold" panose="020E0507020206020404" pitchFamily="34" charset="0"/>
                <a:ea typeface="Berlin Sans FB Demi" panose="02000000000000000000" pitchFamily="2" charset="0"/>
              </a:rPr>
              <a:t>A</a:t>
            </a:r>
            <a:r>
              <a:rPr dirty="0" sz="2400" lang="en-US">
                <a:latin typeface="Copperplate Gothic Bold" panose="020E0507020206020404" pitchFamily="34" charset="0"/>
                <a:ea typeface="Berlin Sans FB Demi" panose="02000000000000000000" pitchFamily="2" charset="0"/>
              </a:rPr>
              <a:t>D</a:t>
            </a:r>
            <a:r>
              <a:rPr dirty="0" sz="2400" lang="en-US">
                <a:latin typeface="Copperplate Gothic Bold" panose="020E0507020206020404" pitchFamily="34" charset="0"/>
                <a:ea typeface="Berlin Sans FB Demi" panose="02000000000000000000" pitchFamily="2" charset="0"/>
              </a:rPr>
              <a:t>H</a:t>
            </a:r>
            <a:r>
              <a:rPr dirty="0" sz="2400" lang="en-US">
                <a:latin typeface="Copperplate Gothic Bold" panose="020E0507020206020404" pitchFamily="34" charset="0"/>
                <a:ea typeface="Berlin Sans FB Demi" panose="02000000000000000000" pitchFamily="2" charset="0"/>
              </a:rPr>
              <a:t>A</a:t>
            </a:r>
            <a:r>
              <a:rPr dirty="0" sz="2400" lang="en-US">
                <a:latin typeface="Copperplate Gothic Bold" panose="020E0507020206020404" pitchFamily="34" charset="0"/>
                <a:ea typeface="Berlin Sans FB Demi" panose="02000000000000000000" pitchFamily="2" charset="0"/>
              </a:rPr>
              <a:t>N</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31221297</a:t>
            </a:r>
            <a:r>
              <a:rPr dirty="0" sz="2400" lang="en-US">
                <a:latin typeface="Copperplate Gothic Bold" panose="020E0507020206020404" pitchFamily="34" charset="0"/>
                <a:ea typeface="Berlin Sans FB Demi" panose="02000000000000000000" pitchFamily="2" charset="0"/>
              </a:rPr>
              <a:t>3</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D</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2024-10-24T11:22:01Z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a8e626d6df594bc29b6cbafb51fd191b</vt:lpwstr>
  </property>
</Properties>
</file>