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Madhanraj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</a:t>
            </a:r>
            <a:r>
              <a:rPr lang="en-US" sz="4000" dirty="0" smtClean="0"/>
              <a:t> </a:t>
            </a:r>
            <a:r>
              <a:rPr lang="en-US" sz="4000" dirty="0" smtClean="0"/>
              <a:t>of </a:t>
            </a:r>
            <a:r>
              <a:rPr lang="en-US" sz="4000" dirty="0" smtClean="0"/>
              <a:t>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319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37</cp:revision>
  <dcterms:created xsi:type="dcterms:W3CDTF">2021-05-26T16:50:10Z</dcterms:created>
  <dcterms:modified xsi:type="dcterms:W3CDTF">2024-04-05T06:28:32Z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