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 snapToObjects="1">
      <p:cViewPr varScale="1">
        <p:scale>
          <a:sx n="84" d="100"/>
          <a:sy n="84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248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4670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7562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638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7152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4450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111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0621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5174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0199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9653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222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1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3810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8595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6633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8703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5862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582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5137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9440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0143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4636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2348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032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5192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3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</a:b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21564024">
            <a:off x="2514600" y="3290233"/>
            <a:ext cx="8610600" cy="19011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MADHAN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REGISTER NO:3122117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98/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22BCOMCA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6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DEPARTMENT:B.COM(COMPUTER APPLICATION)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COLLEGE: THIRUTHANGAL NADAR COLLEGE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8181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6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0" cy="758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990600" y="1375551"/>
            <a:ext cx="7543800" cy="44789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Employee Data Analysis Metrics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Employee Turnover Rate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Employee Engagement Score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Performance Metrics (Productivity, Quality) 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Diversity and Inclusion Metrics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Training Effectiveness Metrics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Compensation Metrics (Cost, ROI)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3089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200" cy="758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6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6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100075" y="2479423"/>
            <a:ext cx="10177151" cy="2987771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63303112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990600" y="1447800"/>
            <a:ext cx="8382000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 Takeaways: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critical for strategic HR decision-making.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Advanced analytics techniques can uncover hidden patterns and insights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Data-driven approaches improve employee engagement, retention, and productivity.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153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7580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7307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文本框"/>
          <p:cNvSpPr>
            <a:spLocks noGrp="1"/>
          </p:cNvSpPr>
          <p:nvPr>
            <p:ph type="ctrTitle"/>
          </p:nvPr>
        </p:nvSpPr>
        <p:spPr>
          <a:xfrm rot="0">
            <a:off x="990600" y="760279"/>
            <a:ext cx="5800851" cy="19596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0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ubTitle" idx="4"/>
          </p:nvPr>
        </p:nvSpPr>
        <p:spPr>
          <a:xfrm rot="0">
            <a:off x="585020" y="1656965"/>
            <a:ext cx="8254180" cy="20768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chemeClr val="bg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1: Employee Turnover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Prediction"A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large retail company is experiencing high employee turnover rates, resulting in significant recruitment and training costs. Analyze employee data to identify key factors </a:t>
            </a:r>
            <a:r>
              <a:rPr lang="en-US" altLang="zh-CN" sz="1800" b="0" i="0" u="none" strike="noStrike" kern="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Lucida Sans"/>
              </a:rPr>
              <a:t>contributing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to turnover and develop a predictive model to identify at-risk employees.“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2: Diversity and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Inclusion"A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423709" y="3902362"/>
            <a:ext cx="7153275" cy="2200274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8107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533400" y="1695450"/>
            <a:ext cx="79248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 Scope: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1. Data Collection: Gather employee data from various        sources (HR systems, surveys, performance metrics).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2. Data Cleaning and Preparation: Ensure data quality, handle missing values, and transform data for analysis.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084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11742" y="611999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609600" y="1526410"/>
            <a:ext cx="8229600" cy="4057650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</p:sp>
      <p:sp>
        <p:nvSpPr>
          <p:cNvPr id="130" name="矩形"/>
          <p:cNvSpPr>
            <a:spLocks/>
          </p:cNvSpPr>
          <p:nvPr/>
        </p:nvSpPr>
        <p:spPr>
          <a:xfrm rot="0">
            <a:off x="609600" y="1526410"/>
            <a:ext cx="8229600" cy="3825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Managers: Utilize insights for talent management, recruitment, and employee development.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Business Leaders: Inform strategic decisions on workforce planning, productivity, and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Talent Acquisition Teams: Leverage data for recruitment marketing, candidate sourcing, and hiring.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Learning and Development Teams: Analyze training effectiveness and identify skill gaps.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Compensation and Benefits Teams: Determine fair compensation and benefits packages.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Recruitment Analysts2. HR Business Partners3. Talent Management Specialists4. Workforce Planning Analysts5. Compensation Analysts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5952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2909330" y="2209800"/>
            <a:ext cx="8534399" cy="4257674"/>
          </a:xfrm>
          <a:prstGeom prst="rect"/>
          <a:solidFill>
            <a:schemeClr val="accent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39" name="矩形"/>
          <p:cNvSpPr>
            <a:spLocks/>
          </p:cNvSpPr>
          <p:nvPr/>
        </p:nvSpPr>
        <p:spPr>
          <a:xfrm rot="0">
            <a:off x="3124200" y="2514600"/>
            <a:ext cx="8001000" cy="3477875"/>
          </a:xfrm>
          <a:prstGeom prst="rect"/>
          <a:solidFill>
            <a:schemeClr val="bg1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organizations: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 employee turnover and identify at-risk employees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Analyze diversity, equity, and inclusion metrics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Optimize talent development and succession planning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 employee engagement and well-being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HR decision-making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69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447800" y="1612490"/>
            <a:ext cx="7086600" cy="3970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EMPLOYEE=KAGGLE.COM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9-FEATURE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ID –NUM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NAME-TEXT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TYPE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 FEMALE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566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981200" y="1923865"/>
            <a:ext cx="8534019" cy="13849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LEVEL = IFS(Z8&gt;=5,”VERY HIGH”,Z8&gt;=4”HIGH”.Z8&gt;=3,”MED”,TURE,”LOW”)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4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modified xsi:type="dcterms:W3CDTF">2024-09-10T04:15:10Z</dcterms:modified>
</cp:coreProperties>
</file>