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5" r:id="rId4"/>
    <p:sldId id="264" r:id="rId5"/>
    <p:sldId id="262" r:id="rId6"/>
    <p:sldId id="263" r:id="rId7"/>
    <p:sldId id="258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94E6B2-F889-49CA-BE40-F234DFF4B69A}" v="405" dt="2025-03-20T18:01:26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97" autoAdjust="0"/>
    <p:restoredTop sz="96449" autoAdjust="0"/>
  </p:normalViewPr>
  <p:slideViewPr>
    <p:cSldViewPr snapToGrid="0">
      <p:cViewPr varScale="1">
        <p:scale>
          <a:sx n="117" d="100"/>
          <a:sy n="117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D01D-7D7C-0C9F-1C8C-4B2BEEF24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09C1D9-378F-0B77-BC46-C08C213E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5EE33-8B1D-D49A-6B11-405659F0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15EA-EFAC-40DC-8CF2-7992D051CCD2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9179E-77CA-160A-B72F-FBD8B9CF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9FE97-12F9-40A6-A87F-9148FF1D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174E-9472-4F6B-B1E9-817BD26AA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82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39FE-88CA-B0F1-2A54-9DEF7576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96E72-9319-27FF-263A-703284966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07259-B673-1599-F008-BDB01680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15EA-EFAC-40DC-8CF2-7992D051CCD2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45D21-8076-3951-5469-E1AC2163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F6842-095C-8720-9CAF-A237A0D00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174E-9472-4F6B-B1E9-817BD26AA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57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CADBA5-6D67-D136-6087-208C86196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BCB80-E829-6E36-4EFD-800E440E1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E578A-1B5E-5EF6-453A-1453D63A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15EA-EFAC-40DC-8CF2-7992D051CCD2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DA668-1F88-A12C-E063-976D39BF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313F7-C8BF-0198-F6E0-9FF9D5AC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174E-9472-4F6B-B1E9-817BD26AA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70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ECAD-A55D-C25A-A378-DEC326BF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ABE76-E59D-B252-40F3-2D4622D50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D96C2-E994-8FBA-EA0A-94895A19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15EA-EFAC-40DC-8CF2-7992D051CCD2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59923-A89E-8FE6-BC48-7DEBF018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87F99-AAE8-8817-47E0-924C1D86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174E-9472-4F6B-B1E9-817BD26AA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91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750D-01E0-4493-03D2-B2DD8A66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A6B88-3885-CE61-FB96-CAB1119A1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718C7-8DDA-BB1C-03F1-D631D63B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15EA-EFAC-40DC-8CF2-7992D051CCD2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F3B46-3715-BF70-3035-4E608857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BC35D-6631-133A-B473-7744A73C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174E-9472-4F6B-B1E9-817BD26AA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7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E6F2C-F293-BA52-4163-8DDF76DA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EF2B9-CFF9-F7BF-5D25-5D8C5D762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95708-870C-04B5-C975-575B6B200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1A936-4C7E-5FAF-9AFB-2843747ED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15EA-EFAC-40DC-8CF2-7992D051CCD2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EDB9C-D582-427A-C74F-27DA92FE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017AB-3449-34F2-0FA5-BF13F9B9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174E-9472-4F6B-B1E9-817BD26AA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12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3704-4255-640E-9203-025004940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91980-A91C-B2E8-7A96-6891E6DC9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FB81D-173F-7C6E-0A5E-938A1A4E9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98F43-1BCF-33DC-DB20-D43F03E14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CBD6AF-1586-FE73-F908-36377A03C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6093E5-873D-5D09-D6A9-BA0B7AFC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15EA-EFAC-40DC-8CF2-7992D051CCD2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74164-6140-8FDF-3B52-562E5396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009BD7-5A3D-D19E-42BD-2B330668B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174E-9472-4F6B-B1E9-817BD26AA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897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804EE-C9EA-D2C5-E4FF-8D6BD519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D4742D-2D77-AE9B-EEB4-E57294FA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15EA-EFAC-40DC-8CF2-7992D051CCD2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9BA9D-1FCA-0383-4270-0B4FF9BB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AEA08-617C-70FF-7BD4-FDACDE4A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174E-9472-4F6B-B1E9-817BD26AA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70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4CC66-F063-C369-337F-17F04CBC6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15EA-EFAC-40DC-8CF2-7992D051CCD2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3F8DA-65DE-1E43-1C94-C9E91B2F2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2A445-0EB1-B01B-E60A-A4A77625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174E-9472-4F6B-B1E9-817BD26AA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759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CB7B-151B-DCCB-1751-18A52029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5FDFD-CD83-F539-66FD-50D292A65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1E854-68A9-97EF-78E3-475F81395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49734-E68B-093E-BFD2-3496F045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15EA-EFAC-40DC-8CF2-7992D051CCD2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3B03A-BB10-AE60-9D43-2D1CC059E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3A9CB-066C-D974-0D8A-2ABA5DCF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174E-9472-4F6B-B1E9-817BD26AA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02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9BCEC-C662-6E3D-953C-D243BFE73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433835-18B6-84FF-2EE7-BA9556AA9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E74C5-DCC7-9151-F825-326AE76C9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177D5-1959-8EF8-44F6-2B32775C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615EA-EFAC-40DC-8CF2-7992D051CCD2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2C491-2C43-D2CF-FE40-CB4A87E7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9926F-8439-B7D9-3D17-19F3930D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3174E-9472-4F6B-B1E9-817BD26AA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35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D4BB12-52D5-0F4A-A856-1682DCA68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7C151-5AA8-758A-0195-941E6533F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823EE-274E-EBE0-3D98-9BD9390BB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D615EA-EFAC-40DC-8CF2-7992D051CCD2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B9B5E-CF8D-2632-3AE6-FB29CDCA7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2ECAD-38CD-9215-6904-D65AADA5D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43174E-9472-4F6B-B1E9-817BD26AA7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53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image" Target="../media/image22.png"/><Relationship Id="rId2" Type="http://schemas.openxmlformats.org/officeDocument/2006/relationships/image" Target="../media/image15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8.png"/><Relationship Id="rId7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0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0.png"/><Relationship Id="rId7" Type="http://schemas.openxmlformats.org/officeDocument/2006/relationships/image" Target="../media/image50.png"/><Relationship Id="rId12" Type="http://schemas.openxmlformats.org/officeDocument/2006/relationships/image" Target="../media/image5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3.png"/><Relationship Id="rId5" Type="http://schemas.openxmlformats.org/officeDocument/2006/relationships/image" Target="../media/image48.png"/><Relationship Id="rId10" Type="http://schemas.openxmlformats.org/officeDocument/2006/relationships/image" Target="../media/image39.png"/><Relationship Id="rId4" Type="http://schemas.openxmlformats.org/officeDocument/2006/relationships/image" Target="../media/image23.png"/><Relationship Id="rId9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57.png"/><Relationship Id="rId5" Type="http://schemas.openxmlformats.org/officeDocument/2006/relationships/image" Target="../media/image56.png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0F907E-7123-66C4-6839-04180CB48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937" y="1972457"/>
            <a:ext cx="1000125" cy="158115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2797783-66E8-4773-DFD7-7974529FB8BA}"/>
              </a:ext>
            </a:extLst>
          </p:cNvPr>
          <p:cNvSpPr/>
          <p:nvPr/>
        </p:nvSpPr>
        <p:spPr>
          <a:xfrm>
            <a:off x="5674178" y="2906487"/>
            <a:ext cx="261256" cy="26125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E82ECE-6E28-587A-FC20-D7985DBF648D}"/>
                  </a:ext>
                </a:extLst>
              </p:cNvPr>
              <p:cNvSpPr txBox="1"/>
              <p:nvPr/>
            </p:nvSpPr>
            <p:spPr>
              <a:xfrm>
                <a:off x="5653033" y="1757013"/>
                <a:ext cx="30354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𝑑𝑑</m:t>
                          </m:r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E82ECE-6E28-587A-FC20-D7985DBF6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033" y="1757013"/>
                <a:ext cx="303545" cy="215444"/>
              </a:xfrm>
              <a:prstGeom prst="rect">
                <a:avLst/>
              </a:prstGeom>
              <a:blipFill>
                <a:blip r:embed="rId3"/>
                <a:stretch>
                  <a:fillRect l="-14000" r="-4000" b="-13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F75B11-1249-10AD-29FF-B87FC91AA1DC}"/>
                  </a:ext>
                </a:extLst>
              </p:cNvPr>
              <p:cNvSpPr txBox="1"/>
              <p:nvPr/>
            </p:nvSpPr>
            <p:spPr>
              <a:xfrm>
                <a:off x="5447962" y="2224028"/>
                <a:ext cx="2262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9F75B11-1249-10AD-29FF-B87FC91AA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962" y="2224028"/>
                <a:ext cx="226216" cy="215444"/>
              </a:xfrm>
              <a:prstGeom prst="rect">
                <a:avLst/>
              </a:prstGeom>
              <a:blipFill>
                <a:blip r:embed="rId4"/>
                <a:stretch>
                  <a:fillRect l="-18919" r="-5405" b="-1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5519B14-FA2D-EBEF-5101-895D4BE6290E}"/>
                  </a:ext>
                </a:extLst>
              </p:cNvPr>
              <p:cNvSpPr txBox="1"/>
              <p:nvPr/>
            </p:nvSpPr>
            <p:spPr>
              <a:xfrm>
                <a:off x="6025359" y="2224028"/>
                <a:ext cx="2123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5519B14-FA2D-EBEF-5101-895D4BE62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359" y="2224028"/>
                <a:ext cx="212366" cy="215444"/>
              </a:xfrm>
              <a:prstGeom prst="rect">
                <a:avLst/>
              </a:prstGeom>
              <a:blipFill>
                <a:blip r:embed="rId5"/>
                <a:stretch>
                  <a:fillRect l="-20000" r="-2857" b="-1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42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F169CEF-77CF-DC18-D5AE-A5974266F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50" y="2124075"/>
            <a:ext cx="3771900" cy="2609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2109DEA-79F4-A2D3-6D8F-84C8009C3CE9}"/>
                  </a:ext>
                </a:extLst>
              </p:cNvPr>
              <p:cNvSpPr txBox="1"/>
              <p:nvPr/>
            </p:nvSpPr>
            <p:spPr>
              <a:xfrm>
                <a:off x="7191635" y="2387128"/>
                <a:ext cx="22493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2109DEA-79F4-A2D3-6D8F-84C8009C3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635" y="2387128"/>
                <a:ext cx="224933" cy="215444"/>
              </a:xfrm>
              <a:prstGeom prst="rect">
                <a:avLst/>
              </a:prstGeom>
              <a:blipFill>
                <a:blip r:embed="rId3"/>
                <a:stretch>
                  <a:fillRect l="-18919" b="-8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0FD584-A459-FD84-7981-ACCA3C96D623}"/>
                  </a:ext>
                </a:extLst>
              </p:cNvPr>
              <p:cNvSpPr txBox="1"/>
              <p:nvPr/>
            </p:nvSpPr>
            <p:spPr>
              <a:xfrm>
                <a:off x="7927241" y="2387128"/>
                <a:ext cx="2307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0FD584-A459-FD84-7981-ACCA3C96D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241" y="2387128"/>
                <a:ext cx="230704" cy="215444"/>
              </a:xfrm>
              <a:prstGeom prst="rect">
                <a:avLst/>
              </a:prstGeom>
              <a:blipFill>
                <a:blip r:embed="rId4"/>
                <a:stretch>
                  <a:fillRect l="-18421" r="-2632" b="-1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420D94-5F74-E0AE-6D97-822E664A7F81}"/>
                  </a:ext>
                </a:extLst>
              </p:cNvPr>
              <p:cNvSpPr txBox="1"/>
              <p:nvPr/>
            </p:nvSpPr>
            <p:spPr>
              <a:xfrm>
                <a:off x="6388813" y="4066249"/>
                <a:ext cx="2435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420D94-5F74-E0AE-6D97-822E664A7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813" y="4066249"/>
                <a:ext cx="243528" cy="215444"/>
              </a:xfrm>
              <a:prstGeom prst="rect">
                <a:avLst/>
              </a:prstGeom>
              <a:blipFill>
                <a:blip r:embed="rId5"/>
                <a:stretch>
                  <a:fillRect l="-17500" r="-2500" b="-1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E284FB-D336-0C47-DB90-250E6DE580ED}"/>
                  </a:ext>
                </a:extLst>
              </p:cNvPr>
              <p:cNvSpPr txBox="1"/>
              <p:nvPr/>
            </p:nvSpPr>
            <p:spPr>
              <a:xfrm>
                <a:off x="6388813" y="3429000"/>
                <a:ext cx="17395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E284FB-D336-0C47-DB90-250E6DE58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813" y="3429000"/>
                <a:ext cx="173957" cy="215444"/>
              </a:xfrm>
              <a:prstGeom prst="rect">
                <a:avLst/>
              </a:prstGeom>
              <a:blipFill>
                <a:blip r:embed="rId6"/>
                <a:stretch>
                  <a:fillRect l="-13793" b="-8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C2DF37-BFDC-E948-F53F-523AE4494A53}"/>
                  </a:ext>
                </a:extLst>
              </p:cNvPr>
              <p:cNvSpPr txBox="1"/>
              <p:nvPr/>
            </p:nvSpPr>
            <p:spPr>
              <a:xfrm>
                <a:off x="4736536" y="3302812"/>
                <a:ext cx="305084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I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C2DF37-BFDC-E948-F53F-523AE4494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536" y="3302812"/>
                <a:ext cx="305084" cy="233910"/>
              </a:xfrm>
              <a:prstGeom prst="rect">
                <a:avLst/>
              </a:prstGeom>
              <a:blipFill>
                <a:blip r:embed="rId7"/>
                <a:stretch>
                  <a:fillRect l="-14000" b="-131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6161D1-AAB8-046D-7419-A0CA67530757}"/>
                  </a:ext>
                </a:extLst>
              </p:cNvPr>
              <p:cNvSpPr txBox="1"/>
              <p:nvPr/>
            </p:nvSpPr>
            <p:spPr>
              <a:xfrm>
                <a:off x="5770679" y="3410534"/>
                <a:ext cx="305084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I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6161D1-AAB8-046D-7419-A0CA67530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679" y="3410534"/>
                <a:ext cx="305084" cy="233910"/>
              </a:xfrm>
              <a:prstGeom prst="rect">
                <a:avLst/>
              </a:prstGeom>
              <a:blipFill>
                <a:blip r:embed="rId8"/>
                <a:stretch>
                  <a:fillRect l="-14000" b="-128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5C0ACE-B4CE-2D7B-8F4A-88C033BBD9F5}"/>
                  </a:ext>
                </a:extLst>
              </p:cNvPr>
              <p:cNvSpPr txBox="1"/>
              <p:nvPr/>
            </p:nvSpPr>
            <p:spPr>
              <a:xfrm>
                <a:off x="4625608" y="2784457"/>
                <a:ext cx="2218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5C0ACE-B4CE-2D7B-8F4A-88C033BBD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608" y="2784457"/>
                <a:ext cx="221856" cy="215444"/>
              </a:xfrm>
              <a:prstGeom prst="rect">
                <a:avLst/>
              </a:prstGeom>
              <a:blipFill>
                <a:blip r:embed="rId9"/>
                <a:stretch>
                  <a:fillRect l="-19444" b="-8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F40BC9-56A0-B1F5-8643-1FD8A7034C1B}"/>
                  </a:ext>
                </a:extLst>
              </p:cNvPr>
              <p:cNvSpPr txBox="1"/>
              <p:nvPr/>
            </p:nvSpPr>
            <p:spPr>
              <a:xfrm>
                <a:off x="4011662" y="2999901"/>
                <a:ext cx="19838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F40BC9-56A0-B1F5-8643-1FD8A7034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662" y="2999901"/>
                <a:ext cx="198388" cy="215444"/>
              </a:xfrm>
              <a:prstGeom prst="rect">
                <a:avLst/>
              </a:prstGeom>
              <a:blipFill>
                <a:blip r:embed="rId10"/>
                <a:stretch>
                  <a:fillRect l="-12121" b="-11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19E16C-FD2A-EA08-309E-585562FFA8C2}"/>
                  </a:ext>
                </a:extLst>
              </p:cNvPr>
              <p:cNvSpPr txBox="1"/>
              <p:nvPr/>
            </p:nvSpPr>
            <p:spPr>
              <a:xfrm>
                <a:off x="5564316" y="2650268"/>
                <a:ext cx="53168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I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𝑏𝑒</m:t>
                          </m:r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19E16C-FD2A-EA08-309E-585562FFA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4316" y="2650268"/>
                <a:ext cx="531684" cy="215444"/>
              </a:xfrm>
              <a:prstGeom prst="rect">
                <a:avLst/>
              </a:prstGeom>
              <a:blipFill>
                <a:blip r:embed="rId11"/>
                <a:stretch>
                  <a:fillRect l="-9195" r="-2299" b="-228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34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2665CFE-7DDB-9B1E-20E6-465A168D193A}"/>
              </a:ext>
            </a:extLst>
          </p:cNvPr>
          <p:cNvGrpSpPr/>
          <p:nvPr/>
        </p:nvGrpSpPr>
        <p:grpSpPr>
          <a:xfrm>
            <a:off x="3387378" y="1551204"/>
            <a:ext cx="4814015" cy="3573472"/>
            <a:chOff x="3387378" y="1551204"/>
            <a:chExt cx="4814015" cy="357347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6DB212C-2D12-027D-5E91-DB3761511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87378" y="1551204"/>
              <a:ext cx="4458212" cy="331471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2506E17-5159-46B7-405F-6CDC2B29A7EA}"/>
                    </a:ext>
                  </a:extLst>
                </p:cNvPr>
                <p:cNvSpPr txBox="1"/>
                <p:nvPr/>
              </p:nvSpPr>
              <p:spPr>
                <a:xfrm>
                  <a:off x="5354671" y="2706235"/>
                  <a:ext cx="305084" cy="2339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I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IN" sz="14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2506E17-5159-46B7-405F-6CDC2B29A7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4671" y="2706235"/>
                  <a:ext cx="305084" cy="233910"/>
                </a:xfrm>
                <a:prstGeom prst="rect">
                  <a:avLst/>
                </a:prstGeom>
                <a:blipFill>
                  <a:blip r:embed="rId3"/>
                  <a:stretch>
                    <a:fillRect l="-14000" b="-1315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E1940C8-4E81-3A50-E5C0-831CD5D3DADA}"/>
                    </a:ext>
                  </a:extLst>
                </p:cNvPr>
                <p:cNvSpPr txBox="1"/>
                <p:nvPr/>
              </p:nvSpPr>
              <p:spPr>
                <a:xfrm>
                  <a:off x="5348412" y="3777910"/>
                  <a:ext cx="305084" cy="2339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IN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IN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IN" sz="14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E1940C8-4E81-3A50-E5C0-831CD5D3D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8412" y="3777910"/>
                  <a:ext cx="305084" cy="233910"/>
                </a:xfrm>
                <a:prstGeom prst="rect">
                  <a:avLst/>
                </a:prstGeom>
                <a:blipFill>
                  <a:blip r:embed="rId4"/>
                  <a:stretch>
                    <a:fillRect l="-14000" b="-1315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12391C8-1065-1338-04A8-8AAD1912A161}"/>
                    </a:ext>
                  </a:extLst>
                </p:cNvPr>
                <p:cNvSpPr txBox="1"/>
                <p:nvPr/>
              </p:nvSpPr>
              <p:spPr>
                <a:xfrm>
                  <a:off x="4220906" y="2993115"/>
                  <a:ext cx="22185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IN" sz="1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12391C8-1065-1338-04A8-8AAD1912A1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0906" y="2993115"/>
                  <a:ext cx="221856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18919" b="-857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8C94033-1928-FB40-C675-EE29BC019CD3}"/>
                    </a:ext>
                  </a:extLst>
                </p:cNvPr>
                <p:cNvSpPr txBox="1"/>
                <p:nvPr/>
              </p:nvSpPr>
              <p:spPr>
                <a:xfrm>
                  <a:off x="6856900" y="2321813"/>
                  <a:ext cx="24096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IN" sz="1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8C94033-1928-FB40-C675-EE29BC019C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900" y="2321813"/>
                  <a:ext cx="240963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17949" r="-5128" b="-1428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67A9EBC-419A-DCD4-AC0B-B59019EFA28F}"/>
                    </a:ext>
                  </a:extLst>
                </p:cNvPr>
                <p:cNvSpPr txBox="1"/>
                <p:nvPr/>
              </p:nvSpPr>
              <p:spPr>
                <a:xfrm>
                  <a:off x="6856900" y="4213022"/>
                  <a:ext cx="24352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en-IN" sz="1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67A9EBC-419A-DCD4-AC0B-B59019EFA2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6900" y="4213022"/>
                  <a:ext cx="243528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17500" r="-2500" b="-1428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85B4F04-500A-265D-34FF-B807D05099FA}"/>
                    </a:ext>
                  </a:extLst>
                </p:cNvPr>
                <p:cNvSpPr txBox="1"/>
                <p:nvPr/>
              </p:nvSpPr>
              <p:spPr>
                <a:xfrm>
                  <a:off x="5063924" y="2823190"/>
                  <a:ext cx="21236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sz="1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85B4F04-500A-265D-34FF-B807D05099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3924" y="2823190"/>
                  <a:ext cx="212366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20000" r="-2857" b="-1428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660AB8-1EE3-AF67-1663-F415DAAC9C34}"/>
                    </a:ext>
                  </a:extLst>
                </p:cNvPr>
                <p:cNvSpPr txBox="1"/>
                <p:nvPr/>
              </p:nvSpPr>
              <p:spPr>
                <a:xfrm>
                  <a:off x="7097863" y="2429535"/>
                  <a:ext cx="21653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sz="1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660AB8-1EE3-AF67-1663-F415DAAC9C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7863" y="2429535"/>
                  <a:ext cx="216534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19444" r="-2778" b="-1428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4118EE4-9F7C-5357-9483-EDCAA1F524EF}"/>
                    </a:ext>
                  </a:extLst>
                </p:cNvPr>
                <p:cNvSpPr txBox="1"/>
                <p:nvPr/>
              </p:nvSpPr>
              <p:spPr>
                <a:xfrm>
                  <a:off x="3387378" y="3208559"/>
                  <a:ext cx="319910" cy="2587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IN" sz="1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4118EE4-9F7C-5357-9483-EDCAA1F524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378" y="3208559"/>
                  <a:ext cx="319910" cy="258762"/>
                </a:xfrm>
                <a:prstGeom prst="rect">
                  <a:avLst/>
                </a:prstGeom>
                <a:blipFill>
                  <a:blip r:embed="rId10"/>
                  <a:stretch>
                    <a:fillRect l="-384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A9FCE89-A165-D8CF-965C-318414D92DA6}"/>
                    </a:ext>
                  </a:extLst>
                </p:cNvPr>
                <p:cNvSpPr txBox="1"/>
                <p:nvPr/>
              </p:nvSpPr>
              <p:spPr>
                <a:xfrm>
                  <a:off x="7845590" y="2862420"/>
                  <a:ext cx="35580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IN" sz="1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A9FCE89-A165-D8CF-965C-318414D92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5590" y="2862420"/>
                  <a:ext cx="355803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12069" r="-1724" b="-1428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B854F38-49CB-19C0-26F3-438464D40E82}"/>
                    </a:ext>
                  </a:extLst>
                </p:cNvPr>
                <p:cNvSpPr txBox="1"/>
                <p:nvPr/>
              </p:nvSpPr>
              <p:spPr>
                <a:xfrm>
                  <a:off x="6376302" y="3208559"/>
                  <a:ext cx="278169" cy="2587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B854F38-49CB-19C0-26F3-438464D40E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302" y="3208559"/>
                  <a:ext cx="278169" cy="258762"/>
                </a:xfrm>
                <a:prstGeom prst="rect">
                  <a:avLst/>
                </a:prstGeom>
                <a:blipFill>
                  <a:blip r:embed="rId12"/>
                  <a:stretch>
                    <a:fillRect l="-13043" b="-697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2752ECE-537F-9712-8CA2-FEB7C021703D}"/>
                    </a:ext>
                  </a:extLst>
                </p:cNvPr>
                <p:cNvSpPr txBox="1"/>
                <p:nvPr/>
              </p:nvSpPr>
              <p:spPr>
                <a:xfrm>
                  <a:off x="5616484" y="2102068"/>
                  <a:ext cx="358800" cy="2587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𝐶𝐶</m:t>
                            </m:r>
                          </m:sub>
                        </m:sSub>
                      </m:oMath>
                    </m:oMathPara>
                  </a14:m>
                  <a:endParaRPr lang="en-IN" sz="1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2752ECE-537F-9712-8CA2-FEB7C02170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6484" y="2102068"/>
                  <a:ext cx="358800" cy="258762"/>
                </a:xfrm>
                <a:prstGeom prst="rect">
                  <a:avLst/>
                </a:prstGeom>
                <a:blipFill>
                  <a:blip r:embed="rId13"/>
                  <a:stretch>
                    <a:fillRect l="-33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F737158-8262-C59E-D0C1-C6D35CDE632F}"/>
                    </a:ext>
                  </a:extLst>
                </p:cNvPr>
                <p:cNvSpPr txBox="1"/>
                <p:nvPr/>
              </p:nvSpPr>
              <p:spPr>
                <a:xfrm>
                  <a:off x="5568542" y="4367790"/>
                  <a:ext cx="527458" cy="2587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𝐸𝐸</m:t>
                            </m:r>
                          </m:sub>
                        </m:sSub>
                      </m:oMath>
                    </m:oMathPara>
                  </a14:m>
                  <a:endParaRPr lang="en-IN" sz="1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F737158-8262-C59E-D0C1-C6D35CDE63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8542" y="4367790"/>
                  <a:ext cx="527458" cy="25876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12F566B-11EE-78BB-CB1A-75051E823B90}"/>
                    </a:ext>
                  </a:extLst>
                </p:cNvPr>
                <p:cNvSpPr txBox="1"/>
                <p:nvPr/>
              </p:nvSpPr>
              <p:spPr>
                <a:xfrm>
                  <a:off x="6475071" y="1652475"/>
                  <a:ext cx="358800" cy="2587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𝐶𝐶</m:t>
                            </m:r>
                          </m:sub>
                        </m:sSub>
                      </m:oMath>
                    </m:oMathPara>
                  </a14:m>
                  <a:endParaRPr lang="en-IN" sz="1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12F566B-11EE-78BB-CB1A-75051E823B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071" y="1652475"/>
                  <a:ext cx="358800" cy="258762"/>
                </a:xfrm>
                <a:prstGeom prst="rect">
                  <a:avLst/>
                </a:prstGeom>
                <a:blipFill>
                  <a:blip r:embed="rId15"/>
                  <a:stretch>
                    <a:fillRect l="-33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01983C4-788D-05D5-46F6-409B8BB78E7C}"/>
                    </a:ext>
                  </a:extLst>
                </p:cNvPr>
                <p:cNvSpPr txBox="1"/>
                <p:nvPr/>
              </p:nvSpPr>
              <p:spPr>
                <a:xfrm>
                  <a:off x="6390742" y="4865914"/>
                  <a:ext cx="527458" cy="25876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𝐸𝐸</m:t>
                            </m:r>
                          </m:sub>
                        </m:sSub>
                      </m:oMath>
                    </m:oMathPara>
                  </a14:m>
                  <a:endParaRPr lang="en-IN" sz="1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01983C4-788D-05D5-46F6-409B8BB78E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0742" y="4865914"/>
                  <a:ext cx="527458" cy="25876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2510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43B3A7-DEAF-11F1-2A14-760780FA3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9986" y="2225916"/>
            <a:ext cx="3712028" cy="24061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9210AB0-B502-9A23-D387-8D0EEB01908C}"/>
                  </a:ext>
                </a:extLst>
              </p:cNvPr>
              <p:cNvSpPr txBox="1"/>
              <p:nvPr/>
            </p:nvSpPr>
            <p:spPr>
              <a:xfrm>
                <a:off x="4003221" y="3362768"/>
                <a:ext cx="319910" cy="258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9210AB0-B502-9A23-D387-8D0EEB019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221" y="3362768"/>
                <a:ext cx="319910" cy="258762"/>
              </a:xfrm>
              <a:prstGeom prst="rect">
                <a:avLst/>
              </a:prstGeom>
              <a:blipFill>
                <a:blip r:embed="rId3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7D55C3-4473-B326-CD88-7556841DDEDC}"/>
                  </a:ext>
                </a:extLst>
              </p:cNvPr>
              <p:cNvSpPr txBox="1"/>
              <p:nvPr/>
            </p:nvSpPr>
            <p:spPr>
              <a:xfrm>
                <a:off x="7952014" y="3681175"/>
                <a:ext cx="3558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77D55C3-4473-B326-CD88-7556841DD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014" y="3681175"/>
                <a:ext cx="355803" cy="215444"/>
              </a:xfrm>
              <a:prstGeom prst="rect">
                <a:avLst/>
              </a:prstGeom>
              <a:blipFill>
                <a:blip r:embed="rId4"/>
                <a:stretch>
                  <a:fillRect l="-11864" b="-1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522A1F-56A0-8760-150F-8E0F627CFA4C}"/>
                  </a:ext>
                </a:extLst>
              </p:cNvPr>
              <p:cNvSpPr txBox="1"/>
              <p:nvPr/>
            </p:nvSpPr>
            <p:spPr>
              <a:xfrm>
                <a:off x="5493464" y="3121913"/>
                <a:ext cx="2262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522A1F-56A0-8760-150F-8E0F627CF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464" y="3121913"/>
                <a:ext cx="226216" cy="215444"/>
              </a:xfrm>
              <a:prstGeom prst="rect">
                <a:avLst/>
              </a:prstGeom>
              <a:blipFill>
                <a:blip r:embed="rId5"/>
                <a:stretch>
                  <a:fillRect l="-18919" r="-5405" b="-1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07CB89-0CDA-0E00-8195-F459792D22C6}"/>
                  </a:ext>
                </a:extLst>
              </p:cNvPr>
              <p:cNvSpPr txBox="1"/>
              <p:nvPr/>
            </p:nvSpPr>
            <p:spPr>
              <a:xfrm>
                <a:off x="6699057" y="2605760"/>
                <a:ext cx="23038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07CB89-0CDA-0E00-8195-F459792D2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057" y="2605760"/>
                <a:ext cx="230384" cy="215444"/>
              </a:xfrm>
              <a:prstGeom prst="rect">
                <a:avLst/>
              </a:prstGeom>
              <a:blipFill>
                <a:blip r:embed="rId6"/>
                <a:stretch>
                  <a:fillRect l="-18421" r="-5263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1DE916-22BB-AB84-7C21-FCBD9CE91568}"/>
                  </a:ext>
                </a:extLst>
              </p:cNvPr>
              <p:cNvSpPr txBox="1"/>
              <p:nvPr/>
            </p:nvSpPr>
            <p:spPr>
              <a:xfrm>
                <a:off x="6468673" y="1928272"/>
                <a:ext cx="2165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1DE916-22BB-AB84-7C21-FCBD9CE91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673" y="1928272"/>
                <a:ext cx="216534" cy="215444"/>
              </a:xfrm>
              <a:prstGeom prst="rect">
                <a:avLst/>
              </a:prstGeom>
              <a:blipFill>
                <a:blip r:embed="rId7"/>
                <a:stretch>
                  <a:fillRect l="-19444" r="-2778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1144CF-50B3-46EB-0B02-02E56478C1BA}"/>
                  </a:ext>
                </a:extLst>
              </p:cNvPr>
              <p:cNvSpPr txBox="1"/>
              <p:nvPr/>
            </p:nvSpPr>
            <p:spPr>
              <a:xfrm>
                <a:off x="4760542" y="3039602"/>
                <a:ext cx="2123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1144CF-50B3-46EB-0B02-02E56478C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542" y="3039602"/>
                <a:ext cx="212366" cy="215444"/>
              </a:xfrm>
              <a:prstGeom prst="rect">
                <a:avLst/>
              </a:prstGeom>
              <a:blipFill>
                <a:blip r:embed="rId8"/>
                <a:stretch>
                  <a:fillRect l="-20000" r="-2857" b="-1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98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F01F27-F48B-F7EA-8C1D-FB4398DB9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487" y="1173405"/>
            <a:ext cx="2105025" cy="4200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09E77E-DF15-9402-780F-534C465079F8}"/>
                  </a:ext>
                </a:extLst>
              </p:cNvPr>
              <p:cNvSpPr txBox="1"/>
              <p:nvPr/>
            </p:nvSpPr>
            <p:spPr>
              <a:xfrm>
                <a:off x="7064978" y="2777135"/>
                <a:ext cx="366713" cy="50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IN" sz="1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09E77E-DF15-9402-780F-534C46507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978" y="2777135"/>
                <a:ext cx="366713" cy="502510"/>
              </a:xfrm>
              <a:prstGeom prst="rect">
                <a:avLst/>
              </a:prstGeom>
              <a:blipFill>
                <a:blip r:embed="rId3"/>
                <a:stretch>
                  <a:fillRect r="-45000" b="-12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48924A-F578-8A0A-5201-4B41227D1C5D}"/>
                  </a:ext>
                </a:extLst>
              </p:cNvPr>
              <p:cNvSpPr txBox="1"/>
              <p:nvPr/>
            </p:nvSpPr>
            <p:spPr>
              <a:xfrm>
                <a:off x="4563510" y="2771157"/>
                <a:ext cx="366713" cy="502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lang="en-US" sz="1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IN" sz="1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48924A-F578-8A0A-5201-4B41227D1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510" y="2771157"/>
                <a:ext cx="366713" cy="502510"/>
              </a:xfrm>
              <a:prstGeom prst="rect">
                <a:avLst/>
              </a:prstGeom>
              <a:blipFill>
                <a:blip r:embed="rId4"/>
                <a:stretch>
                  <a:fillRect r="-45000" b="-12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FCD76A-3D8A-00EE-62A8-0C77A4032C8E}"/>
                  </a:ext>
                </a:extLst>
              </p:cNvPr>
              <p:cNvSpPr txBox="1"/>
              <p:nvPr/>
            </p:nvSpPr>
            <p:spPr>
              <a:xfrm>
                <a:off x="7148512" y="2323012"/>
                <a:ext cx="296620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sSub>
                            <m:sSubPr>
                              <m:ctrlPr>
                                <a:rPr lang="en-IN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IN" sz="1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FCD76A-3D8A-00EE-62A8-0C77A4032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512" y="2323012"/>
                <a:ext cx="296620" cy="233910"/>
              </a:xfrm>
              <a:prstGeom prst="rect">
                <a:avLst/>
              </a:prstGeom>
              <a:blipFill>
                <a:blip r:embed="rId5"/>
                <a:stretch>
                  <a:fillRect l="-14583" r="-2083" b="-157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ACF2E9-4E72-4074-BFF2-0CF4A99D5D97}"/>
                  </a:ext>
                </a:extLst>
              </p:cNvPr>
              <p:cNvSpPr txBox="1"/>
              <p:nvPr/>
            </p:nvSpPr>
            <p:spPr>
              <a:xfrm>
                <a:off x="4897437" y="2323012"/>
                <a:ext cx="296620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sSub>
                            <m:sSubPr>
                              <m:ctrlPr>
                                <a:rPr lang="en-IN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IN" sz="1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ACF2E9-4E72-4074-BFF2-0CF4A99D5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437" y="2323012"/>
                <a:ext cx="296620" cy="233910"/>
              </a:xfrm>
              <a:prstGeom prst="rect">
                <a:avLst/>
              </a:prstGeom>
              <a:blipFill>
                <a:blip r:embed="rId6"/>
                <a:stretch>
                  <a:fillRect l="-14286" b="-157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053196-F316-5127-164D-5BE3307E307C}"/>
                  </a:ext>
                </a:extLst>
              </p:cNvPr>
              <p:cNvSpPr txBox="1"/>
              <p:nvPr/>
            </p:nvSpPr>
            <p:spPr>
              <a:xfrm>
                <a:off x="6732276" y="2549801"/>
                <a:ext cx="615881" cy="32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sSub>
                          <m:sSubPr>
                            <m:ctrlPr>
                              <a:rPr lang="el-GR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endParaRPr lang="en-IN" sz="1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053196-F316-5127-164D-5BE3307E3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76" y="2549801"/>
                <a:ext cx="615881" cy="326243"/>
              </a:xfrm>
              <a:prstGeom prst="rect">
                <a:avLst/>
              </a:prstGeom>
              <a:blipFill>
                <a:blip r:embed="rId7"/>
                <a:stretch>
                  <a:fillRect l="-2970" t="-3704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11566E-E299-97D0-E5FF-373DF1DE2E83}"/>
                  </a:ext>
                </a:extLst>
              </p:cNvPr>
              <p:cNvSpPr txBox="1"/>
              <p:nvPr/>
            </p:nvSpPr>
            <p:spPr>
              <a:xfrm>
                <a:off x="5043487" y="2549801"/>
                <a:ext cx="615881" cy="32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sSub>
                          <m:sSubPr>
                            <m:ctrlPr>
                              <a:rPr lang="el-GR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endParaRPr lang="en-IN" sz="1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11566E-E299-97D0-E5FF-373DF1DE2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487" y="2549801"/>
                <a:ext cx="615881" cy="326243"/>
              </a:xfrm>
              <a:prstGeom prst="rect">
                <a:avLst/>
              </a:prstGeom>
              <a:blipFill>
                <a:blip r:embed="rId8"/>
                <a:stretch>
                  <a:fillRect l="-2970" t="-3704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FF799E-8A37-88F2-F88F-45FDA858F9B4}"/>
                  </a:ext>
                </a:extLst>
              </p:cNvPr>
              <p:cNvSpPr txBox="1"/>
              <p:nvPr/>
            </p:nvSpPr>
            <p:spPr>
              <a:xfrm>
                <a:off x="5273029" y="1636713"/>
                <a:ext cx="358648" cy="280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I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FF799E-8A37-88F2-F88F-45FDA858F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029" y="1636713"/>
                <a:ext cx="358648" cy="280941"/>
              </a:xfrm>
              <a:prstGeom prst="rect">
                <a:avLst/>
              </a:prstGeom>
              <a:blipFill>
                <a:blip r:embed="rId9"/>
                <a:stretch>
                  <a:fillRect l="-33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A05FD4-9AAB-6CEC-C879-D06202B502B3}"/>
                  </a:ext>
                </a:extLst>
              </p:cNvPr>
              <p:cNvSpPr txBox="1"/>
              <p:nvPr/>
            </p:nvSpPr>
            <p:spPr>
              <a:xfrm>
                <a:off x="6678809" y="1636712"/>
                <a:ext cx="358648" cy="280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I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A05FD4-9AAB-6CEC-C879-D06202B50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809" y="1636712"/>
                <a:ext cx="358648" cy="280941"/>
              </a:xfrm>
              <a:prstGeom prst="rect">
                <a:avLst/>
              </a:prstGeom>
              <a:blipFill>
                <a:blip r:embed="rId10"/>
                <a:stretch>
                  <a:fillRect l="-34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F84304-9F54-581E-E2B3-95D4C82EEFC9}"/>
                  </a:ext>
                </a:extLst>
              </p:cNvPr>
              <p:cNvSpPr txBox="1"/>
              <p:nvPr/>
            </p:nvSpPr>
            <p:spPr>
              <a:xfrm>
                <a:off x="6654706" y="4005721"/>
                <a:ext cx="361419" cy="280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I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F84304-9F54-581E-E2B3-95D4C82EE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706" y="4005721"/>
                <a:ext cx="361419" cy="280941"/>
              </a:xfrm>
              <a:prstGeom prst="rect">
                <a:avLst/>
              </a:prstGeom>
              <a:blipFill>
                <a:blip r:embed="rId11"/>
                <a:stretch>
                  <a:fillRect l="-33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F67829-2478-9D09-8860-754A829E4A1D}"/>
                  </a:ext>
                </a:extLst>
              </p:cNvPr>
              <p:cNvSpPr txBox="1"/>
              <p:nvPr/>
            </p:nvSpPr>
            <p:spPr>
              <a:xfrm>
                <a:off x="5273029" y="4005721"/>
                <a:ext cx="361420" cy="280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I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F67829-2478-9D09-8860-754A829E4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029" y="4005721"/>
                <a:ext cx="361420" cy="280941"/>
              </a:xfrm>
              <a:prstGeom prst="rect">
                <a:avLst/>
              </a:prstGeom>
              <a:blipFill>
                <a:blip r:embed="rId12"/>
                <a:stretch>
                  <a:fillRect l="-33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DDC28B-681C-D04C-BC78-D10E44957FD0}"/>
                  </a:ext>
                </a:extLst>
              </p:cNvPr>
              <p:cNvSpPr txBox="1"/>
              <p:nvPr/>
            </p:nvSpPr>
            <p:spPr>
              <a:xfrm>
                <a:off x="6183874" y="4696930"/>
                <a:ext cx="392609" cy="258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𝐸𝐸</m:t>
                          </m:r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DDDC28B-681C-D04C-BC78-D10E44957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874" y="4696930"/>
                <a:ext cx="392609" cy="258762"/>
              </a:xfrm>
              <a:prstGeom prst="rect">
                <a:avLst/>
              </a:prstGeom>
              <a:blipFill>
                <a:blip r:embed="rId13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CC1DB8-5525-EEE0-F1AA-8DE0D6376BD7}"/>
                  </a:ext>
                </a:extLst>
              </p:cNvPr>
              <p:cNvSpPr txBox="1"/>
              <p:nvPr/>
            </p:nvSpPr>
            <p:spPr>
              <a:xfrm>
                <a:off x="5279831" y="3451625"/>
                <a:ext cx="255390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I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6CC1DB8-5525-EEE0-F1AA-8DE0D6376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831" y="3451625"/>
                <a:ext cx="255390" cy="233910"/>
              </a:xfrm>
              <a:prstGeom prst="rect">
                <a:avLst/>
              </a:prstGeom>
              <a:blipFill>
                <a:blip r:embed="rId14"/>
                <a:stretch>
                  <a:fillRect l="-9524" b="-128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0557732-2EA4-D995-0D60-4181526B3134}"/>
                  </a:ext>
                </a:extLst>
              </p:cNvPr>
              <p:cNvSpPr txBox="1"/>
              <p:nvPr/>
            </p:nvSpPr>
            <p:spPr>
              <a:xfrm>
                <a:off x="6728233" y="3451625"/>
                <a:ext cx="255390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I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0557732-2EA4-D995-0D60-4181526B3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233" y="3451625"/>
                <a:ext cx="255390" cy="233910"/>
              </a:xfrm>
              <a:prstGeom prst="rect">
                <a:avLst/>
              </a:prstGeom>
              <a:blipFill>
                <a:blip r:embed="rId15"/>
                <a:stretch>
                  <a:fillRect l="-11905" b="-128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72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43007-C52E-BBEB-6EFA-BB870B483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5B80FE-2C48-E145-0619-ECEBBA790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487" y="1173405"/>
            <a:ext cx="2105025" cy="4200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FC2CA9-0026-7019-CF97-24CE4AAB6CAE}"/>
                  </a:ext>
                </a:extLst>
              </p:cNvPr>
              <p:cNvSpPr txBox="1"/>
              <p:nvPr/>
            </p:nvSpPr>
            <p:spPr>
              <a:xfrm>
                <a:off x="7148512" y="2323012"/>
                <a:ext cx="296620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sSub>
                            <m:sSubPr>
                              <m:ctrlPr>
                                <a:rPr lang="en-IN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IN" sz="1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FC2CA9-0026-7019-CF97-24CE4AAB6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512" y="2323012"/>
                <a:ext cx="296620" cy="233910"/>
              </a:xfrm>
              <a:prstGeom prst="rect">
                <a:avLst/>
              </a:prstGeom>
              <a:blipFill>
                <a:blip r:embed="rId3"/>
                <a:stretch>
                  <a:fillRect l="-14583" r="-2083" b="-157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C61019-048D-FCEF-B717-C77967DE49CF}"/>
                  </a:ext>
                </a:extLst>
              </p:cNvPr>
              <p:cNvSpPr txBox="1"/>
              <p:nvPr/>
            </p:nvSpPr>
            <p:spPr>
              <a:xfrm>
                <a:off x="4897437" y="2323012"/>
                <a:ext cx="296620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sSub>
                            <m:sSubPr>
                              <m:ctrlPr>
                                <a:rPr lang="en-IN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IN" sz="1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C61019-048D-FCEF-B717-C77967DE4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437" y="2323012"/>
                <a:ext cx="296620" cy="233910"/>
              </a:xfrm>
              <a:prstGeom prst="rect">
                <a:avLst/>
              </a:prstGeom>
              <a:blipFill>
                <a:blip r:embed="rId4"/>
                <a:stretch>
                  <a:fillRect l="-14286" b="-157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21EF4-311E-10E4-6D3A-5663BC78EC21}"/>
                  </a:ext>
                </a:extLst>
              </p:cNvPr>
              <p:cNvSpPr txBox="1"/>
              <p:nvPr/>
            </p:nvSpPr>
            <p:spPr>
              <a:xfrm>
                <a:off x="6732276" y="2549801"/>
                <a:ext cx="615881" cy="32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sSub>
                          <m:sSubPr>
                            <m:ctrlPr>
                              <a:rPr lang="el-GR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endParaRPr lang="en-IN" sz="1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21EF4-311E-10E4-6D3A-5663BC78E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76" y="2549801"/>
                <a:ext cx="615881" cy="326243"/>
              </a:xfrm>
              <a:prstGeom prst="rect">
                <a:avLst/>
              </a:prstGeom>
              <a:blipFill>
                <a:blip r:embed="rId5"/>
                <a:stretch>
                  <a:fillRect l="-2970" t="-3704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C159F5-DDC2-EFCF-5698-8B6188604C9C}"/>
                  </a:ext>
                </a:extLst>
              </p:cNvPr>
              <p:cNvSpPr txBox="1"/>
              <p:nvPr/>
            </p:nvSpPr>
            <p:spPr>
              <a:xfrm>
                <a:off x="5043487" y="2549801"/>
                <a:ext cx="615881" cy="32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sSub>
                          <m:sSubPr>
                            <m:ctrlPr>
                              <a:rPr lang="el-GR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endParaRPr lang="en-IN" sz="1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C159F5-DDC2-EFCF-5698-8B6188604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487" y="2549801"/>
                <a:ext cx="615881" cy="326243"/>
              </a:xfrm>
              <a:prstGeom prst="rect">
                <a:avLst/>
              </a:prstGeom>
              <a:blipFill>
                <a:blip r:embed="rId6"/>
                <a:stretch>
                  <a:fillRect l="-2970" t="-3704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C15284-7887-1B79-E7F3-92FDBE2F02D8}"/>
                  </a:ext>
                </a:extLst>
              </p:cNvPr>
              <p:cNvSpPr txBox="1"/>
              <p:nvPr/>
            </p:nvSpPr>
            <p:spPr>
              <a:xfrm>
                <a:off x="5273029" y="1636713"/>
                <a:ext cx="358648" cy="280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I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C15284-7887-1B79-E7F3-92FDBE2F0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029" y="1636713"/>
                <a:ext cx="358648" cy="280941"/>
              </a:xfrm>
              <a:prstGeom prst="rect">
                <a:avLst/>
              </a:prstGeom>
              <a:blipFill>
                <a:blip r:embed="rId7"/>
                <a:stretch>
                  <a:fillRect l="-33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0599DE-88D4-DD09-11A1-916813EE0110}"/>
                  </a:ext>
                </a:extLst>
              </p:cNvPr>
              <p:cNvSpPr txBox="1"/>
              <p:nvPr/>
            </p:nvSpPr>
            <p:spPr>
              <a:xfrm>
                <a:off x="6678809" y="1636712"/>
                <a:ext cx="358648" cy="280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I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0599DE-88D4-DD09-11A1-916813EE0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809" y="1636712"/>
                <a:ext cx="358648" cy="280941"/>
              </a:xfrm>
              <a:prstGeom prst="rect">
                <a:avLst/>
              </a:prstGeom>
              <a:blipFill>
                <a:blip r:embed="rId8"/>
                <a:stretch>
                  <a:fillRect l="-34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02F66E-5B30-E697-2C98-450334BFF2B4}"/>
                  </a:ext>
                </a:extLst>
              </p:cNvPr>
              <p:cNvSpPr txBox="1"/>
              <p:nvPr/>
            </p:nvSpPr>
            <p:spPr>
              <a:xfrm>
                <a:off x="6654706" y="4005721"/>
                <a:ext cx="361419" cy="280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I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02F66E-5B30-E697-2C98-450334BFF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706" y="4005721"/>
                <a:ext cx="361419" cy="280941"/>
              </a:xfrm>
              <a:prstGeom prst="rect">
                <a:avLst/>
              </a:prstGeom>
              <a:blipFill>
                <a:blip r:embed="rId9"/>
                <a:stretch>
                  <a:fillRect l="-33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E0DB3C-077A-365E-DCCA-C84F193CE24C}"/>
                  </a:ext>
                </a:extLst>
              </p:cNvPr>
              <p:cNvSpPr txBox="1"/>
              <p:nvPr/>
            </p:nvSpPr>
            <p:spPr>
              <a:xfrm>
                <a:off x="5273029" y="4005721"/>
                <a:ext cx="361420" cy="280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I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E0DB3C-077A-365E-DCCA-C84F193CE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029" y="4005721"/>
                <a:ext cx="361420" cy="280941"/>
              </a:xfrm>
              <a:prstGeom prst="rect">
                <a:avLst/>
              </a:prstGeom>
              <a:blipFill>
                <a:blip r:embed="rId10"/>
                <a:stretch>
                  <a:fillRect l="-33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95C45F-C360-47EE-964D-7B5D0C4451DE}"/>
                  </a:ext>
                </a:extLst>
              </p:cNvPr>
              <p:cNvSpPr txBox="1"/>
              <p:nvPr/>
            </p:nvSpPr>
            <p:spPr>
              <a:xfrm>
                <a:off x="6183874" y="4696930"/>
                <a:ext cx="392609" cy="258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𝐸𝐸</m:t>
                          </m:r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95C45F-C360-47EE-964D-7B5D0C445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874" y="4696930"/>
                <a:ext cx="392609" cy="258762"/>
              </a:xfrm>
              <a:prstGeom prst="rect">
                <a:avLst/>
              </a:prstGeom>
              <a:blipFill>
                <a:blip r:embed="rId11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A8ADF7-F804-59E5-8E37-7A67A28A2068}"/>
                  </a:ext>
                </a:extLst>
              </p:cNvPr>
              <p:cNvSpPr txBox="1"/>
              <p:nvPr/>
            </p:nvSpPr>
            <p:spPr>
              <a:xfrm>
                <a:off x="5279831" y="3451625"/>
                <a:ext cx="255390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I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A8ADF7-F804-59E5-8E37-7A67A28A2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831" y="3451625"/>
                <a:ext cx="255390" cy="233910"/>
              </a:xfrm>
              <a:prstGeom prst="rect">
                <a:avLst/>
              </a:prstGeom>
              <a:blipFill>
                <a:blip r:embed="rId12"/>
                <a:stretch>
                  <a:fillRect l="-9524" b="-128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E7CEF-4A72-4184-1815-8CF9B540D5DE}"/>
                  </a:ext>
                </a:extLst>
              </p:cNvPr>
              <p:cNvSpPr txBox="1"/>
              <p:nvPr/>
            </p:nvSpPr>
            <p:spPr>
              <a:xfrm>
                <a:off x="6728233" y="3451625"/>
                <a:ext cx="255390" cy="233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lang="en-I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4E7CEF-4A72-4184-1815-8CF9B540D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233" y="3451625"/>
                <a:ext cx="255390" cy="233910"/>
              </a:xfrm>
              <a:prstGeom prst="rect">
                <a:avLst/>
              </a:prstGeom>
              <a:blipFill>
                <a:blip r:embed="rId13"/>
                <a:stretch>
                  <a:fillRect l="-11905" b="-128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C712D5-B9F1-EF6A-C8B6-3E75E1C2AD31}"/>
              </a:ext>
            </a:extLst>
          </p:cNvPr>
          <p:cNvCxnSpPr>
            <a:cxnSpLocks/>
          </p:cNvCxnSpPr>
          <p:nvPr/>
        </p:nvCxnSpPr>
        <p:spPr>
          <a:xfrm>
            <a:off x="5194057" y="3600450"/>
            <a:ext cx="0" cy="26942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6D6D02-1DA1-5885-4F66-481A4E9928DC}"/>
                  </a:ext>
                </a:extLst>
              </p:cNvPr>
              <p:cNvSpPr txBox="1"/>
              <p:nvPr/>
            </p:nvSpPr>
            <p:spPr>
              <a:xfrm>
                <a:off x="4725157" y="3479621"/>
                <a:ext cx="615881" cy="32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sSub>
                            <m:sSubPr>
                              <m:ctrlPr>
                                <a:rPr lang="el-G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IN" sz="14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6D6D02-1DA1-5885-4F66-481A4E992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157" y="3479621"/>
                <a:ext cx="615881" cy="3262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6A5591-5F04-8073-FA42-1A02598F8F3B}"/>
              </a:ext>
            </a:extLst>
          </p:cNvPr>
          <p:cNvCxnSpPr>
            <a:cxnSpLocks/>
          </p:cNvCxnSpPr>
          <p:nvPr/>
        </p:nvCxnSpPr>
        <p:spPr>
          <a:xfrm>
            <a:off x="7037457" y="3550824"/>
            <a:ext cx="0" cy="26942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0FD18B-8F90-AF68-B22D-57D3E4AA7FDF}"/>
                  </a:ext>
                </a:extLst>
              </p:cNvPr>
              <p:cNvSpPr txBox="1"/>
              <p:nvPr/>
            </p:nvSpPr>
            <p:spPr>
              <a:xfrm>
                <a:off x="6867489" y="3435293"/>
                <a:ext cx="615881" cy="334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sSub>
                            <m:sSubPr>
                              <m:ctrlPr>
                                <a:rPr lang="el-GR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IN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IN" sz="14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0FD18B-8F90-AF68-B22D-57D3E4AA7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489" y="3435293"/>
                <a:ext cx="615881" cy="33483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5C7B0D-FD5D-BCE5-31BE-3F6AC2F12855}"/>
                  </a:ext>
                </a:extLst>
              </p:cNvPr>
              <p:cNvSpPr txBox="1"/>
              <p:nvPr/>
            </p:nvSpPr>
            <p:spPr>
              <a:xfrm>
                <a:off x="4678031" y="2876044"/>
                <a:ext cx="584862" cy="327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IN" sz="14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5C7B0D-FD5D-BCE5-31BE-3F6AC2F12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031" y="2876044"/>
                <a:ext cx="584862" cy="3270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55A843-A60C-2BBF-ECFE-CF29C6E83937}"/>
                  </a:ext>
                </a:extLst>
              </p:cNvPr>
              <p:cNvSpPr txBox="1"/>
              <p:nvPr/>
            </p:nvSpPr>
            <p:spPr>
              <a:xfrm>
                <a:off x="7037457" y="2876044"/>
                <a:ext cx="584862" cy="327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IN" sz="1400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55A843-A60C-2BBF-ECFE-CF29C6E83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457" y="2876044"/>
                <a:ext cx="584862" cy="3270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66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2098AA-CA82-15F1-3714-045DDB22F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866" y="1610016"/>
            <a:ext cx="2722756" cy="36379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D83599-8EF1-23E2-1DBD-DDAEFF4BC3DB}"/>
                  </a:ext>
                </a:extLst>
              </p:cNvPr>
              <p:cNvSpPr txBox="1"/>
              <p:nvPr/>
            </p:nvSpPr>
            <p:spPr>
              <a:xfrm>
                <a:off x="4607378" y="2848418"/>
                <a:ext cx="319910" cy="258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D83599-8EF1-23E2-1DBD-DDAEFF4BC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378" y="2848418"/>
                <a:ext cx="319910" cy="258762"/>
              </a:xfrm>
              <a:prstGeom prst="rect">
                <a:avLst/>
              </a:prstGeom>
              <a:blipFill>
                <a:blip r:embed="rId3"/>
                <a:stretch>
                  <a:fillRect l="-38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E536A5-9A75-BBC4-1A93-31A80755C317}"/>
                  </a:ext>
                </a:extLst>
              </p:cNvPr>
              <p:cNvSpPr txBox="1"/>
              <p:nvPr/>
            </p:nvSpPr>
            <p:spPr>
              <a:xfrm>
                <a:off x="6017657" y="1375871"/>
                <a:ext cx="358800" cy="258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E536A5-9A75-BBC4-1A93-31A80755C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657" y="1375871"/>
                <a:ext cx="358800" cy="258762"/>
              </a:xfrm>
              <a:prstGeom prst="rect">
                <a:avLst/>
              </a:prstGeom>
              <a:blipFill>
                <a:blip r:embed="rId4"/>
                <a:stretch>
                  <a:fillRect l="-33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95C113-F26A-223B-324D-7EDA64C44084}"/>
                  </a:ext>
                </a:extLst>
              </p:cNvPr>
              <p:cNvSpPr txBox="1"/>
              <p:nvPr/>
            </p:nvSpPr>
            <p:spPr>
              <a:xfrm>
                <a:off x="5933329" y="5223367"/>
                <a:ext cx="527458" cy="258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𝐸𝐸</m:t>
                          </m:r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95C113-F26A-223B-324D-7EDA64C44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329" y="5223367"/>
                <a:ext cx="527458" cy="2587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7EA0DA-3815-F3BA-0582-819676BE4C53}"/>
                  </a:ext>
                </a:extLst>
              </p:cNvPr>
              <p:cNvSpPr txBox="1"/>
              <p:nvPr/>
            </p:nvSpPr>
            <p:spPr>
              <a:xfrm>
                <a:off x="5739488" y="2848418"/>
                <a:ext cx="278169" cy="258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7EA0DA-3815-F3BA-0582-819676BE4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488" y="2848418"/>
                <a:ext cx="278169" cy="258762"/>
              </a:xfrm>
              <a:prstGeom prst="rect">
                <a:avLst/>
              </a:prstGeom>
              <a:blipFill>
                <a:blip r:embed="rId6"/>
                <a:stretch>
                  <a:fillRect l="-13333" b="-6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BBD5FB0-8F55-811C-BC37-85CA57B7004D}"/>
                  </a:ext>
                </a:extLst>
              </p:cNvPr>
              <p:cNvSpPr txBox="1"/>
              <p:nvPr/>
            </p:nvSpPr>
            <p:spPr>
              <a:xfrm>
                <a:off x="6460787" y="2848418"/>
                <a:ext cx="283174" cy="258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BBD5FB0-8F55-811C-BC37-85CA57B70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787" y="2848418"/>
                <a:ext cx="283174" cy="258762"/>
              </a:xfrm>
              <a:prstGeom prst="rect">
                <a:avLst/>
              </a:prstGeom>
              <a:blipFill>
                <a:blip r:embed="rId7"/>
                <a:stretch>
                  <a:fillRect l="-13043" b="-6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E0428F7-65F5-4C1E-B3F7-F00FCD1CBEFE}"/>
                  </a:ext>
                </a:extLst>
              </p:cNvPr>
              <p:cNvSpPr txBox="1"/>
              <p:nvPr/>
            </p:nvSpPr>
            <p:spPr>
              <a:xfrm>
                <a:off x="5452353" y="2018920"/>
                <a:ext cx="358648" cy="280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I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E0428F7-65F5-4C1E-B3F7-F00FCD1CB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353" y="2018920"/>
                <a:ext cx="358648" cy="280941"/>
              </a:xfrm>
              <a:prstGeom prst="rect">
                <a:avLst/>
              </a:prstGeom>
              <a:blipFill>
                <a:blip r:embed="rId8"/>
                <a:stretch>
                  <a:fillRect l="-33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1F813EE-7F43-608B-27F0-96B50F1B705A}"/>
                  </a:ext>
                </a:extLst>
              </p:cNvPr>
              <p:cNvSpPr txBox="1"/>
              <p:nvPr/>
            </p:nvSpPr>
            <p:spPr>
              <a:xfrm>
                <a:off x="6610625" y="2018920"/>
                <a:ext cx="358648" cy="280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I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1F813EE-7F43-608B-27F0-96B50F1B7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625" y="2018920"/>
                <a:ext cx="358648" cy="280941"/>
              </a:xfrm>
              <a:prstGeom prst="rect">
                <a:avLst/>
              </a:prstGeom>
              <a:blipFill>
                <a:blip r:embed="rId9"/>
                <a:stretch>
                  <a:fillRect l="-33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BBC3AE9-91EA-4D18-4B70-3A77483D34B3}"/>
                  </a:ext>
                </a:extLst>
              </p:cNvPr>
              <p:cNvSpPr txBox="1"/>
              <p:nvPr/>
            </p:nvSpPr>
            <p:spPr>
              <a:xfrm>
                <a:off x="6607853" y="3859397"/>
                <a:ext cx="361419" cy="280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I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BBC3AE9-91EA-4D18-4B70-3A77483D3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853" y="3859397"/>
                <a:ext cx="361419" cy="280941"/>
              </a:xfrm>
              <a:prstGeom prst="rect">
                <a:avLst/>
              </a:prstGeom>
              <a:blipFill>
                <a:blip r:embed="rId10"/>
                <a:stretch>
                  <a:fillRect l="-33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5BF2B80-93DC-9885-2A0A-A38AB20CA58C}"/>
                  </a:ext>
                </a:extLst>
              </p:cNvPr>
              <p:cNvSpPr txBox="1"/>
              <p:nvPr/>
            </p:nvSpPr>
            <p:spPr>
              <a:xfrm>
                <a:off x="5452353" y="3859397"/>
                <a:ext cx="361420" cy="2809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en-IN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I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5BF2B80-93DC-9885-2A0A-A38AB20CA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353" y="3859397"/>
                <a:ext cx="361420" cy="280941"/>
              </a:xfrm>
              <a:prstGeom prst="rect">
                <a:avLst/>
              </a:prstGeom>
              <a:blipFill>
                <a:blip r:embed="rId11"/>
                <a:stretch>
                  <a:fillRect l="-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B79FCE2-5990-9BEB-10F5-05E1E5259192}"/>
                  </a:ext>
                </a:extLst>
              </p:cNvPr>
              <p:cNvSpPr txBox="1"/>
              <p:nvPr/>
            </p:nvSpPr>
            <p:spPr>
              <a:xfrm>
                <a:off x="6363488" y="4672437"/>
                <a:ext cx="392609" cy="258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𝐸𝐸</m:t>
                          </m:r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B79FCE2-5990-9BEB-10F5-05E1E5259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488" y="4672437"/>
                <a:ext cx="392609" cy="258762"/>
              </a:xfrm>
              <a:prstGeom prst="rect">
                <a:avLst/>
              </a:prstGeom>
              <a:blipFill>
                <a:blip r:embed="rId12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38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978664-15A8-A158-5879-10E5E583A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705" y="1694780"/>
            <a:ext cx="3490590" cy="3007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DE7B28-6C7F-2F39-0FAE-05F7AC2CAB5C}"/>
                  </a:ext>
                </a:extLst>
              </p:cNvPr>
              <p:cNvSpPr txBox="1"/>
              <p:nvPr/>
            </p:nvSpPr>
            <p:spPr>
              <a:xfrm>
                <a:off x="5176921" y="2059888"/>
                <a:ext cx="21236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DE7B28-6C7F-2F39-0FAE-05F7AC2CA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921" y="2059888"/>
                <a:ext cx="212366" cy="215444"/>
              </a:xfrm>
              <a:prstGeom prst="rect">
                <a:avLst/>
              </a:prstGeom>
              <a:blipFill>
                <a:blip r:embed="rId3"/>
                <a:stretch>
                  <a:fillRect l="-20000" r="-2857" b="-1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1D82EE-B906-7045-9585-1E55908ED0CB}"/>
                  </a:ext>
                </a:extLst>
              </p:cNvPr>
              <p:cNvSpPr txBox="1"/>
              <p:nvPr/>
            </p:nvSpPr>
            <p:spPr>
              <a:xfrm>
                <a:off x="5176921" y="3321278"/>
                <a:ext cx="2165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1D82EE-B906-7045-9585-1E55908ED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921" y="3321278"/>
                <a:ext cx="216534" cy="215444"/>
              </a:xfrm>
              <a:prstGeom prst="rect">
                <a:avLst/>
              </a:prstGeom>
              <a:blipFill>
                <a:blip r:embed="rId4"/>
                <a:stretch>
                  <a:fillRect l="-19444" r="-2778" b="-1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4B7FBD-F144-7C99-A1C0-66A669F42B05}"/>
                  </a:ext>
                </a:extLst>
              </p:cNvPr>
              <p:cNvSpPr txBox="1"/>
              <p:nvPr/>
            </p:nvSpPr>
            <p:spPr>
              <a:xfrm>
                <a:off x="4093028" y="3062516"/>
                <a:ext cx="319910" cy="258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4B7FBD-F144-7C99-A1C0-66A669F42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028" y="3062516"/>
                <a:ext cx="319910" cy="258762"/>
              </a:xfrm>
              <a:prstGeom prst="rect">
                <a:avLst/>
              </a:prstGeom>
              <a:blipFill>
                <a:blip r:embed="rId5"/>
                <a:stretch>
                  <a:fillRect l="-37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627CF0-10CD-4169-D967-87B64518E738}"/>
                  </a:ext>
                </a:extLst>
              </p:cNvPr>
              <p:cNvSpPr txBox="1"/>
              <p:nvPr/>
            </p:nvSpPr>
            <p:spPr>
              <a:xfrm>
                <a:off x="7841295" y="3062516"/>
                <a:ext cx="35580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627CF0-10CD-4169-D967-87B64518E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295" y="3062516"/>
                <a:ext cx="355803" cy="215444"/>
              </a:xfrm>
              <a:prstGeom prst="rect">
                <a:avLst/>
              </a:prstGeom>
              <a:blipFill>
                <a:blip r:embed="rId6"/>
                <a:stretch>
                  <a:fillRect l="-11864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82C6A-8DC0-D4A4-72B2-E5B910937645}"/>
                  </a:ext>
                </a:extLst>
              </p:cNvPr>
              <p:cNvSpPr txBox="1"/>
              <p:nvPr/>
            </p:nvSpPr>
            <p:spPr>
              <a:xfrm>
                <a:off x="5454080" y="2059888"/>
                <a:ext cx="2262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182C6A-8DC0-D4A4-72B2-E5B910937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080" y="2059888"/>
                <a:ext cx="226216" cy="215444"/>
              </a:xfrm>
              <a:prstGeom prst="rect">
                <a:avLst/>
              </a:prstGeom>
              <a:blipFill>
                <a:blip r:embed="rId7"/>
                <a:stretch>
                  <a:fillRect l="-18919" r="-5405" b="-1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7CAE0F-6747-E5E8-AB35-F394FE8A1D12}"/>
                  </a:ext>
                </a:extLst>
              </p:cNvPr>
              <p:cNvSpPr txBox="1"/>
              <p:nvPr/>
            </p:nvSpPr>
            <p:spPr>
              <a:xfrm>
                <a:off x="5454080" y="4135373"/>
                <a:ext cx="2262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7CAE0F-6747-E5E8-AB35-F394FE8A1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080" y="4135373"/>
                <a:ext cx="226216" cy="215444"/>
              </a:xfrm>
              <a:prstGeom prst="rect">
                <a:avLst/>
              </a:prstGeom>
              <a:blipFill>
                <a:blip r:embed="rId7"/>
                <a:stretch>
                  <a:fillRect l="-18919" r="-5405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CE974D-1F00-5E0A-64FB-04AB7BB66ACA}"/>
                  </a:ext>
                </a:extLst>
              </p:cNvPr>
              <p:cNvSpPr txBox="1"/>
              <p:nvPr/>
            </p:nvSpPr>
            <p:spPr>
              <a:xfrm>
                <a:off x="7352744" y="3536722"/>
                <a:ext cx="22621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CE974D-1F00-5E0A-64FB-04AB7BB66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744" y="3536722"/>
                <a:ext cx="226216" cy="215444"/>
              </a:xfrm>
              <a:prstGeom prst="rect">
                <a:avLst/>
              </a:prstGeom>
              <a:blipFill>
                <a:blip r:embed="rId7"/>
                <a:stretch>
                  <a:fillRect l="-18919" r="-5405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7E9997-D193-B0FE-6130-8E09208DE18C}"/>
                  </a:ext>
                </a:extLst>
              </p:cNvPr>
              <p:cNvSpPr txBox="1"/>
              <p:nvPr/>
            </p:nvSpPr>
            <p:spPr>
              <a:xfrm>
                <a:off x="5567188" y="1489191"/>
                <a:ext cx="358800" cy="258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7E9997-D193-B0FE-6130-8E09208DE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188" y="1489191"/>
                <a:ext cx="358800" cy="258762"/>
              </a:xfrm>
              <a:prstGeom prst="rect">
                <a:avLst/>
              </a:prstGeom>
              <a:blipFill>
                <a:blip r:embed="rId8"/>
                <a:stretch>
                  <a:fillRect l="-33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533E4F-92DA-3790-2310-DDCBCC11B6D8}"/>
                  </a:ext>
                </a:extLst>
              </p:cNvPr>
              <p:cNvSpPr txBox="1"/>
              <p:nvPr/>
            </p:nvSpPr>
            <p:spPr>
              <a:xfrm>
                <a:off x="6406277" y="1489191"/>
                <a:ext cx="358800" cy="258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533E4F-92DA-3790-2310-DDCBCC11B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277" y="1489191"/>
                <a:ext cx="358800" cy="258762"/>
              </a:xfrm>
              <a:prstGeom prst="rect">
                <a:avLst/>
              </a:prstGeom>
              <a:blipFill>
                <a:blip r:embed="rId8"/>
                <a:stretch>
                  <a:fillRect l="-33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DDDDCA-4C3B-D1C6-B9EE-390E40B0AD19}"/>
                  </a:ext>
                </a:extLst>
              </p:cNvPr>
              <p:cNvSpPr txBox="1"/>
              <p:nvPr/>
            </p:nvSpPr>
            <p:spPr>
              <a:xfrm>
                <a:off x="5482859" y="4702630"/>
                <a:ext cx="527458" cy="258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𝐸𝐸</m:t>
                          </m:r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DDDDCA-4C3B-D1C6-B9EE-390E40B0A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859" y="4702630"/>
                <a:ext cx="527458" cy="2587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228A9C-696A-338F-5AFF-3A5A54CAA6A9}"/>
                  </a:ext>
                </a:extLst>
              </p:cNvPr>
              <p:cNvSpPr txBox="1"/>
              <p:nvPr/>
            </p:nvSpPr>
            <p:spPr>
              <a:xfrm>
                <a:off x="6321948" y="4702630"/>
                <a:ext cx="527458" cy="258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𝐸𝐸</m:t>
                          </m:r>
                        </m:sub>
                      </m:sSub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228A9C-696A-338F-5AFF-3A5A54CAA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948" y="4702630"/>
                <a:ext cx="527458" cy="2587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625948-E500-B3FC-4E54-C802AC92054B}"/>
                  </a:ext>
                </a:extLst>
              </p:cNvPr>
              <p:cNvSpPr txBox="1"/>
              <p:nvPr/>
            </p:nvSpPr>
            <p:spPr>
              <a:xfrm>
                <a:off x="6491811" y="2440583"/>
                <a:ext cx="278169" cy="258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625948-E500-B3FC-4E54-C802AC920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811" y="2440583"/>
                <a:ext cx="278169" cy="258762"/>
              </a:xfrm>
              <a:prstGeom prst="rect">
                <a:avLst/>
              </a:prstGeom>
              <a:blipFill>
                <a:blip r:embed="rId10"/>
                <a:stretch>
                  <a:fillRect l="-13043" b="-6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DFF96B-777C-BF4A-0E33-513B5A1C05A6}"/>
                  </a:ext>
                </a:extLst>
              </p:cNvPr>
              <p:cNvSpPr txBox="1"/>
              <p:nvPr/>
            </p:nvSpPr>
            <p:spPr>
              <a:xfrm>
                <a:off x="6481903" y="3702530"/>
                <a:ext cx="283174" cy="2587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I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DDFF96B-777C-BF4A-0E33-513B5A1C0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903" y="3702530"/>
                <a:ext cx="283174" cy="258762"/>
              </a:xfrm>
              <a:prstGeom prst="rect">
                <a:avLst/>
              </a:prstGeom>
              <a:blipFill>
                <a:blip r:embed="rId11"/>
                <a:stretch>
                  <a:fillRect l="-12766" b="-6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84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oard with wires and wires&#10;&#10;AI-generated content may be incorrect.">
            <a:extLst>
              <a:ext uri="{FF2B5EF4-FFF2-40B4-BE49-F238E27FC236}">
                <a16:creationId xmlns:a16="http://schemas.microsoft.com/office/drawing/2014/main" id="{5AC6297C-8D4E-7772-6D1D-6CF8D3CA3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7" b="30692"/>
          <a:stretch/>
        </p:blipFill>
        <p:spPr>
          <a:xfrm>
            <a:off x="31102" y="2053087"/>
            <a:ext cx="12129796" cy="270006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6F73A04-CDB9-15B5-D74E-76F4A89D0759}"/>
              </a:ext>
            </a:extLst>
          </p:cNvPr>
          <p:cNvSpPr/>
          <p:nvPr/>
        </p:nvSpPr>
        <p:spPr>
          <a:xfrm>
            <a:off x="238126" y="2424023"/>
            <a:ext cx="814298" cy="2065559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BED9A0-0B3C-836C-C19A-F752BD814FED}"/>
              </a:ext>
            </a:extLst>
          </p:cNvPr>
          <p:cNvSpPr/>
          <p:nvPr/>
        </p:nvSpPr>
        <p:spPr>
          <a:xfrm>
            <a:off x="1162050" y="2424023"/>
            <a:ext cx="1924049" cy="2065559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AAF9B7-9E0D-9523-B8A4-F710A983136E}"/>
              </a:ext>
            </a:extLst>
          </p:cNvPr>
          <p:cNvSpPr/>
          <p:nvPr/>
        </p:nvSpPr>
        <p:spPr>
          <a:xfrm>
            <a:off x="3356298" y="2424023"/>
            <a:ext cx="1924049" cy="2065559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EFD69E-CD7A-1EFB-51DE-0224E8D69A9A}"/>
              </a:ext>
            </a:extLst>
          </p:cNvPr>
          <p:cNvSpPr/>
          <p:nvPr/>
        </p:nvSpPr>
        <p:spPr>
          <a:xfrm>
            <a:off x="6096000" y="2380890"/>
            <a:ext cx="1676400" cy="210869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4E2BB4-7F4A-5FFD-8ECD-F78C82FAF821}"/>
              </a:ext>
            </a:extLst>
          </p:cNvPr>
          <p:cNvSpPr/>
          <p:nvPr/>
        </p:nvSpPr>
        <p:spPr>
          <a:xfrm>
            <a:off x="7877175" y="2380890"/>
            <a:ext cx="2205038" cy="210869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47BBEF-5FFF-A24D-6F80-BA8D5DCE5A6C}"/>
              </a:ext>
            </a:extLst>
          </p:cNvPr>
          <p:cNvSpPr/>
          <p:nvPr/>
        </p:nvSpPr>
        <p:spPr>
          <a:xfrm>
            <a:off x="10186988" y="2368418"/>
            <a:ext cx="1681162" cy="2121163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EA2A82-6F3B-CA45-2EED-3B32D3C3446B}"/>
              </a:ext>
            </a:extLst>
          </p:cNvPr>
          <p:cNvSpPr txBox="1"/>
          <p:nvPr/>
        </p:nvSpPr>
        <p:spPr>
          <a:xfrm>
            <a:off x="4038959" y="4213178"/>
            <a:ext cx="11041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FFFF00"/>
                </a:highlight>
              </a:rPr>
              <a:t>Regulated  -Vee</a:t>
            </a:r>
            <a:endParaRPr lang="en-IN" sz="800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DC94EC-9BE5-21D6-383F-B97CAE59A1D7}"/>
              </a:ext>
            </a:extLst>
          </p:cNvPr>
          <p:cNvSpPr txBox="1"/>
          <p:nvPr/>
        </p:nvSpPr>
        <p:spPr>
          <a:xfrm>
            <a:off x="1389745" y="2421282"/>
            <a:ext cx="11041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FFFF00"/>
                </a:highlight>
              </a:rPr>
              <a:t>Direct Vdd</a:t>
            </a:r>
            <a:endParaRPr lang="en-IN" sz="800" dirty="0">
              <a:highlight>
                <a:srgbClr val="FFFF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C71912-796B-6BCD-620D-8B3FAEC0B93E}"/>
              </a:ext>
            </a:extLst>
          </p:cNvPr>
          <p:cNvSpPr txBox="1"/>
          <p:nvPr/>
        </p:nvSpPr>
        <p:spPr>
          <a:xfrm>
            <a:off x="9302655" y="2290125"/>
            <a:ext cx="11041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FFFF00"/>
                </a:highlight>
              </a:rPr>
              <a:t>Regulated Vdd</a:t>
            </a:r>
            <a:endParaRPr lang="en-IN" sz="800" dirty="0"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AF01E2-CC6F-DCE0-56BE-17839B8DC927}"/>
              </a:ext>
            </a:extLst>
          </p:cNvPr>
          <p:cNvSpPr txBox="1"/>
          <p:nvPr/>
        </p:nvSpPr>
        <p:spPr>
          <a:xfrm>
            <a:off x="4583992" y="2494297"/>
            <a:ext cx="11041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ighlight>
                  <a:srgbClr val="FFFF00"/>
                </a:highlight>
              </a:rPr>
              <a:t>Common Gnd</a:t>
            </a:r>
            <a:endParaRPr lang="en-IN" sz="800" dirty="0">
              <a:highlight>
                <a:srgbClr val="FFFF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D094A2-7FF7-BB3A-70DA-FA8DCFF86586}"/>
              </a:ext>
            </a:extLst>
          </p:cNvPr>
          <p:cNvSpPr txBox="1"/>
          <p:nvPr/>
        </p:nvSpPr>
        <p:spPr>
          <a:xfrm>
            <a:off x="176913" y="2053087"/>
            <a:ext cx="1104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00FFFF"/>
                </a:highlight>
              </a:rPr>
              <a:t>Mic Circuit</a:t>
            </a:r>
            <a:endParaRPr lang="en-IN" sz="1400" dirty="0">
              <a:highlight>
                <a:srgbClr val="00FFFF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A82D5-8DF8-1199-1F88-C074816C7AAF}"/>
              </a:ext>
            </a:extLst>
          </p:cNvPr>
          <p:cNvSpPr txBox="1"/>
          <p:nvPr/>
        </p:nvSpPr>
        <p:spPr>
          <a:xfrm>
            <a:off x="1463607" y="2053086"/>
            <a:ext cx="1481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00FFFF"/>
                </a:highlight>
              </a:rPr>
              <a:t>Pre-Amp Stage</a:t>
            </a:r>
            <a:endParaRPr lang="en-IN" sz="1400" dirty="0">
              <a:highlight>
                <a:srgbClr val="00FFFF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1FCB6A-20F8-0566-7A2A-D77102E817EC}"/>
              </a:ext>
            </a:extLst>
          </p:cNvPr>
          <p:cNvSpPr txBox="1"/>
          <p:nvPr/>
        </p:nvSpPr>
        <p:spPr>
          <a:xfrm>
            <a:off x="3766231" y="2032631"/>
            <a:ext cx="1104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00FFFF"/>
                </a:highlight>
              </a:rPr>
              <a:t>Gain Stage</a:t>
            </a:r>
            <a:endParaRPr lang="en-IN" sz="1400" dirty="0">
              <a:highlight>
                <a:srgbClr val="00FFFF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2275B9-1494-6EE4-0E50-EA693C90A1D3}"/>
              </a:ext>
            </a:extLst>
          </p:cNvPr>
          <p:cNvSpPr txBox="1"/>
          <p:nvPr/>
        </p:nvSpPr>
        <p:spPr>
          <a:xfrm>
            <a:off x="6489915" y="2032630"/>
            <a:ext cx="1104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00FFFF"/>
                </a:highlight>
              </a:rPr>
              <a:t>Filter Stage</a:t>
            </a:r>
            <a:endParaRPr lang="en-IN" sz="1400" dirty="0">
              <a:highlight>
                <a:srgbClr val="00FFFF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1EA1B0-195F-47D2-AC14-103267EA399C}"/>
              </a:ext>
            </a:extLst>
          </p:cNvPr>
          <p:cNvSpPr txBox="1"/>
          <p:nvPr/>
        </p:nvSpPr>
        <p:spPr>
          <a:xfrm>
            <a:off x="8164067" y="2040684"/>
            <a:ext cx="1692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00FFFF"/>
                </a:highlight>
              </a:rPr>
              <a:t>Power-Amp Stage</a:t>
            </a:r>
            <a:endParaRPr lang="en-IN" sz="1400" dirty="0">
              <a:highlight>
                <a:srgbClr val="00FFFF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82B383-5B03-0F6B-5E40-D536392BCD5F}"/>
              </a:ext>
            </a:extLst>
          </p:cNvPr>
          <p:cNvSpPr txBox="1"/>
          <p:nvPr/>
        </p:nvSpPr>
        <p:spPr>
          <a:xfrm>
            <a:off x="10186988" y="2034220"/>
            <a:ext cx="1537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00FFFF"/>
                </a:highlight>
              </a:rPr>
              <a:t>Voltage Regulator</a:t>
            </a:r>
            <a:endParaRPr lang="en-IN" sz="1400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78976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110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Chamarthy Madhan Sai Krishna</dc:creator>
  <cp:lastModifiedBy>Chamarthy Madhan Sai Krishna</cp:lastModifiedBy>
  <cp:revision>2</cp:revision>
  <dcterms:created xsi:type="dcterms:W3CDTF">2025-03-20T08:41:56Z</dcterms:created>
  <dcterms:modified xsi:type="dcterms:W3CDTF">2025-03-24T09:19:55Z</dcterms:modified>
</cp:coreProperties>
</file>