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docs.python.org/3/" TargetMode="External" Type="http://schemas.openxmlformats.org/officeDocument/2006/relationships/hyperlink"/><Relationship Id="rId4" Target="https://docs.python.org/3/library/tkinter.html" TargetMode="External" Type="http://schemas.openxmlformats.org/officeDocument/2006/relationships/hyperlink"/><Relationship Id="rId5" Target="https://pynput.readthedocs.io/en/latest/" TargetMode="External" Type="http://schemas.openxmlformats.org/officeDocument/2006/relationships/hyperlink"/><Relationship Id="rId6" Target="https://docs.python.org/3/library/json.html"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1"/>
          <p:cNvSpPr/>
          <p:nvPr/>
        </p:nvSpPr>
        <p:spPr>
          <a:xfrm>
            <a:off x="669801" y="685800"/>
            <a:ext cx="5554980" cy="142494"/>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26" name="Google Shape;26;p1"/>
          <p:cNvSpPr/>
          <p:nvPr/>
        </p:nvSpPr>
        <p:spPr>
          <a:xfrm>
            <a:off x="12063220" y="680464"/>
            <a:ext cx="5554980" cy="147828"/>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27" name="Google Shape;27;p1"/>
          <p:cNvSpPr/>
          <p:nvPr/>
        </p:nvSpPr>
        <p:spPr>
          <a:xfrm>
            <a:off x="6362745" y="685800"/>
            <a:ext cx="5554980" cy="13716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28" name="Google Shape;28;p1"/>
          <p:cNvSpPr/>
          <p:nvPr/>
        </p:nvSpPr>
        <p:spPr>
          <a:xfrm>
            <a:off x="15727505" y="9656865"/>
            <a:ext cx="1688707" cy="547689"/>
          </a:xfrm>
          <a:custGeom>
            <a:rect b="b" l="l" r="r" t="t"/>
            <a:pathLst>
              <a:path extrusionOk="0" h="547689" w="1688707">
                <a:moveTo>
                  <a:pt x="0" y="0"/>
                </a:moveTo>
                <a:lnTo>
                  <a:pt x="1688707" y="0"/>
                </a:lnTo>
                <a:lnTo>
                  <a:pt x="1688707" y="547689"/>
                </a:lnTo>
                <a:lnTo>
                  <a:pt x="0" y="547689"/>
                </a:lnTo>
                <a:lnTo>
                  <a:pt x="0" y="0"/>
                </a:lnTo>
                <a:close/>
              </a:path>
            </a:pathLst>
          </a:custGeom>
          <a:blipFill rotWithShape="1">
            <a:blip r:embed="rId2">
              <a:alphaModFix/>
            </a:blip>
            <a:stretch>
              <a:fillRect b="-139" l="0" r="0" t="-139"/>
            </a:stretch>
          </a:blipFill>
          <a:ln>
            <a:noFill/>
          </a:ln>
        </p:spPr>
      </p:sp>
      <p:sp>
        <p:nvSpPr>
          <p:cNvPr id="29" name="Google Shape;29;p1"/>
          <p:cNvSpPr/>
          <p:nvPr/>
        </p:nvSpPr>
        <p:spPr>
          <a:xfrm>
            <a:off x="669801" y="4628646"/>
            <a:ext cx="16948404" cy="5007197"/>
          </a:xfrm>
          <a:custGeom>
            <a:rect b="b" l="l" r="r" t="t"/>
            <a:pathLst>
              <a:path extrusionOk="0" h="6676263" w="22597872">
                <a:moveTo>
                  <a:pt x="0" y="0"/>
                </a:moveTo>
                <a:lnTo>
                  <a:pt x="22597872" y="0"/>
                </a:lnTo>
                <a:lnTo>
                  <a:pt x="22597872" y="6676263"/>
                </a:lnTo>
                <a:lnTo>
                  <a:pt x="0" y="6676263"/>
                </a:lnTo>
                <a:close/>
              </a:path>
            </a:pathLst>
          </a:custGeom>
          <a:solidFill>
            <a:srgbClr val="465359"/>
          </a:solidFill>
          <a:ln>
            <a:noFill/>
          </a:ln>
        </p:spPr>
      </p:sp>
      <p:sp>
        <p:nvSpPr>
          <p:cNvPr id="30" name="Google Shape;30;p1"/>
          <p:cNvSpPr txBox="1"/>
          <p:nvPr/>
        </p:nvSpPr>
        <p:spPr>
          <a:xfrm>
            <a:off x="2373675" y="2516113"/>
            <a:ext cx="13533000" cy="924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1CADE4"/>
              </a:buClr>
              <a:buSzPts val="5400"/>
              <a:buFont typeface="Arial"/>
              <a:buNone/>
            </a:pPr>
            <a:r>
              <a:rPr b="0" i="0" lang="en-US" sz="5400" u="none" cap="none" strike="noStrike">
                <a:solidFill>
                  <a:srgbClr val="1CADE4"/>
                </a:solidFill>
                <a:latin typeface="Arial"/>
                <a:ea typeface="Arial"/>
                <a:cs typeface="Arial"/>
                <a:sym typeface="Arial"/>
              </a:rPr>
              <a:t>Keylogger</a:t>
            </a:r>
            <a:endParaRPr b="0" i="0" sz="1800" u="none" cap="none" strike="noStrike">
              <a:solidFill>
                <a:schemeClr val="dk1"/>
              </a:solidFill>
              <a:latin typeface="Calibri"/>
              <a:ea typeface="Calibri"/>
              <a:cs typeface="Calibri"/>
              <a:sym typeface="Calibri"/>
            </a:endParaRPr>
          </a:p>
        </p:txBody>
      </p:sp>
      <p:sp>
        <p:nvSpPr>
          <p:cNvPr id="31" name="Google Shape;31;p1"/>
          <p:cNvSpPr txBox="1"/>
          <p:nvPr/>
        </p:nvSpPr>
        <p:spPr>
          <a:xfrm>
            <a:off x="4767734" y="6858592"/>
            <a:ext cx="11787300" cy="223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1482AC"/>
              </a:buClr>
              <a:buSzPts val="3000"/>
              <a:buFont typeface="Arial"/>
              <a:buNone/>
            </a:pPr>
            <a:r>
              <a:rPr b="0" i="0" lang="en-US" sz="3000" u="none" cap="none" strike="noStrike">
                <a:solidFill>
                  <a:srgbClr val="1482AC"/>
                </a:solidFill>
                <a:latin typeface="Arial"/>
                <a:ea typeface="Arial"/>
                <a:cs typeface="Arial"/>
                <a:sym typeface="Arial"/>
              </a:rPr>
              <a:t>Presented By:</a:t>
            </a:r>
            <a:endParaRPr b="0" i="0" sz="1800" u="none" cap="none" strike="noStrike">
              <a:solidFill>
                <a:schemeClr val="dk1"/>
              </a:solidFill>
              <a:latin typeface="Calibri"/>
              <a:ea typeface="Calibri"/>
              <a:cs typeface="Calibri"/>
              <a:sym typeface="Calibri"/>
            </a:endParaRPr>
          </a:p>
          <a:p>
            <a:pPr indent="0" lvl="0" marL="0" marR="0" rtl="0" algn="l">
              <a:lnSpc>
                <a:spcPct val="120000"/>
              </a:lnSpc>
              <a:spcBef>
                <a:spcPts val="0"/>
              </a:spcBef>
              <a:spcAft>
                <a:spcPts val="0"/>
              </a:spcAft>
              <a:buClr>
                <a:schemeClr val="dk1"/>
              </a:buClr>
              <a:buSzPts val="3000"/>
              <a:buFont typeface="Calibri"/>
              <a:buNone/>
            </a:pPr>
            <a:r>
              <a:t/>
            </a:r>
            <a:endParaRPr b="0" i="0" sz="3000" u="none" cap="none" strike="noStrike">
              <a:solidFill>
                <a:srgbClr val="1482AC"/>
              </a:solidFill>
              <a:latin typeface="Arial"/>
              <a:ea typeface="Arial"/>
              <a:cs typeface="Arial"/>
              <a:sym typeface="Arial"/>
            </a:endParaRPr>
          </a:p>
          <a:p>
            <a:pPr indent="0" lvl="0" marL="0" marR="0" rtl="0" algn="l">
              <a:lnSpc>
                <a:spcPct val="120000"/>
              </a:lnSpc>
              <a:spcBef>
                <a:spcPts val="0"/>
              </a:spcBef>
              <a:spcAft>
                <a:spcPts val="0"/>
              </a:spcAft>
              <a:buClr>
                <a:srgbClr val="1482AC"/>
              </a:buClr>
              <a:buSzPts val="3000"/>
              <a:buFont typeface="Calibri"/>
              <a:buNone/>
            </a:pPr>
            <a:r>
              <a:rPr lang="en-US" sz="3000">
                <a:solidFill>
                  <a:srgbClr val="1482AC"/>
                </a:solidFill>
                <a:latin typeface="Calibri"/>
                <a:ea typeface="Calibri"/>
                <a:cs typeface="Calibri"/>
                <a:sym typeface="Calibri"/>
              </a:rPr>
              <a:t>Madhanahopal</a:t>
            </a:r>
            <a:r>
              <a:rPr b="0" i="0" lang="en-US" sz="3000" u="none" cap="none" strike="noStrike">
                <a:solidFill>
                  <a:srgbClr val="1482AC"/>
                </a:solidFill>
                <a:latin typeface="Arial"/>
                <a:ea typeface="Arial"/>
                <a:cs typeface="Arial"/>
                <a:sym typeface="Arial"/>
              </a:rPr>
              <a:t> - Computer Science Engineering ,</a:t>
            </a:r>
            <a:endParaRPr b="0" i="0" sz="1800" u="none" cap="none" strike="noStrike">
              <a:solidFill>
                <a:schemeClr val="dk1"/>
              </a:solidFill>
              <a:latin typeface="Calibri"/>
              <a:ea typeface="Calibri"/>
              <a:cs typeface="Calibri"/>
              <a:sym typeface="Calibri"/>
            </a:endParaRPr>
          </a:p>
          <a:p>
            <a:pPr indent="0" lvl="0" marL="0" marR="0" rtl="0" algn="l">
              <a:lnSpc>
                <a:spcPct val="120000"/>
              </a:lnSpc>
              <a:spcBef>
                <a:spcPts val="0"/>
              </a:spcBef>
              <a:spcAft>
                <a:spcPts val="0"/>
              </a:spcAft>
              <a:buClr>
                <a:srgbClr val="1482AC"/>
              </a:buClr>
              <a:buSzPts val="3000"/>
              <a:buFont typeface="Arial"/>
              <a:buNone/>
            </a:pPr>
            <a:r>
              <a:rPr b="0" i="0" lang="en-US" sz="3000" u="none" cap="none" strike="noStrike">
                <a:solidFill>
                  <a:srgbClr val="1482AC"/>
                </a:solidFill>
                <a:latin typeface="Arial"/>
                <a:ea typeface="Arial"/>
                <a:cs typeface="Arial"/>
                <a:sym typeface="Arial"/>
              </a:rPr>
              <a:t>   Grace college of engineering</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References</a:t>
            </a:r>
          </a:p>
        </p:txBody>
      </p:sp>
      <p:sp>
        <p:nvSpPr>
          <p:cNvPr name="TextBox 10" id="10"/>
          <p:cNvSpPr txBox="true"/>
          <p:nvPr/>
        </p:nvSpPr>
        <p:spPr>
          <a:xfrm rot="0">
            <a:off x="963228" y="2378504"/>
            <a:ext cx="16361543" cy="6130480"/>
          </a:xfrm>
          <a:prstGeom prst="rect">
            <a:avLst/>
          </a:prstGeom>
        </p:spPr>
        <p:txBody>
          <a:bodyPr anchor="t" rtlCol="false" tIns="0" lIns="0" bIns="0" rIns="0">
            <a:spAutoFit/>
          </a:bodyPr>
          <a:lstStyle/>
          <a:p>
            <a:pPr marL="452125" indent="-226062" lvl="1">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spc="-20" u="sng">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indent="-226062" lvl="1">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spc="-20" u="sng">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indent="-226062" lvl="1">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spc="-20" u="sng">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indent="-226062" lvl="1">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spc="-20" u="sng">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algn="l" marL="651510" indent="-325755" lvl="1">
              <a:lnSpc>
                <a:spcPts val="4752"/>
              </a:lnSpc>
              <a:buFont typeface="Arial"/>
              <a:buChar char="•"/>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2286001" y="4109322"/>
            <a:ext cx="13765236" cy="1982629"/>
          </a:xfrm>
          <a:prstGeom prst="rect">
            <a:avLst/>
          </a:prstGeom>
        </p:spPr>
        <p:txBody>
          <a:bodyPr anchor="t" rtlCol="false" tIns="0" lIns="0" bIns="0" rIns="0">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1365800" y="797697"/>
            <a:ext cx="15590520" cy="1982629"/>
          </a:xfrm>
          <a:prstGeom prst="rect">
            <a:avLst/>
          </a:prstGeom>
        </p:spPr>
        <p:txBody>
          <a:bodyPr anchor="t" rtlCol="false" tIns="0" lIns="0" bIns="0" rIns="0">
            <a:spAutoFit/>
          </a:bodyPr>
          <a:lstStyle/>
          <a:p>
            <a:pPr algn="l">
              <a:lnSpc>
                <a:spcPts val="5040"/>
              </a:lnSpc>
            </a:pPr>
            <a:r>
              <a:rPr lang="en-US" sz="4200">
                <a:solidFill>
                  <a:srgbClr val="002060"/>
                </a:solidFill>
                <a:latin typeface="Arial Bold"/>
              </a:rPr>
              <a:t>OUTLINE</a:t>
            </a:r>
          </a:p>
        </p:txBody>
      </p:sp>
      <p:sp>
        <p:nvSpPr>
          <p:cNvPr name="TextBox 10" id="10"/>
          <p:cNvSpPr txBox="true"/>
          <p:nvPr/>
        </p:nvSpPr>
        <p:spPr>
          <a:xfrm rot="0">
            <a:off x="1348740" y="2378877"/>
            <a:ext cx="16345650" cy="5459730"/>
          </a:xfrm>
          <a:prstGeom prst="rect">
            <a:avLst/>
          </a:prstGeom>
        </p:spPr>
        <p:txBody>
          <a:bodyPr anchor="t" rtlCol="false" tIns="0" lIns="0" bIns="0" rIns="0">
            <a:spAutoFit/>
          </a:bodyPr>
          <a:lstStyle/>
          <a:p>
            <a:pPr algn="l">
              <a:lnSpc>
                <a:spcPts val="3960"/>
              </a:lnSpc>
            </a:pPr>
            <a:r>
              <a:rPr lang="en-US" sz="3000">
                <a:solidFill>
                  <a:srgbClr val="404040"/>
                </a:solidFill>
                <a:latin typeface="Arial Bold"/>
              </a:rPr>
              <a:t>  </a:t>
            </a:r>
          </a:p>
          <a:p>
            <a:pPr algn="l" marL="542925" indent="-271462" lvl="1">
              <a:lnSpc>
                <a:spcPts val="3960"/>
              </a:lnSpc>
              <a:buFont typeface="Arial"/>
              <a:buChar char="•"/>
            </a:pPr>
            <a:r>
              <a:rPr lang="en-US" sz="3000">
                <a:solidFill>
                  <a:srgbClr val="404040"/>
                </a:solidFill>
                <a:latin typeface="Arial Bold"/>
              </a:rPr>
              <a:t>Problem Statement </a:t>
            </a:r>
          </a:p>
          <a:p>
            <a:pPr algn="l" marL="542925" indent="-271462" lvl="1">
              <a:lnSpc>
                <a:spcPts val="3960"/>
              </a:lnSpc>
              <a:buFont typeface="Arial"/>
              <a:buChar char="•"/>
            </a:pPr>
            <a:r>
              <a:rPr lang="en-US" sz="3000">
                <a:solidFill>
                  <a:srgbClr val="404040"/>
                </a:solidFill>
                <a:latin typeface="Arial Bold"/>
              </a:rPr>
              <a:t>Proposed System/Solution</a:t>
            </a:r>
          </a:p>
          <a:p>
            <a:pPr algn="l" marL="542925" indent="-271462" lvl="1">
              <a:lnSpc>
                <a:spcPts val="3960"/>
              </a:lnSpc>
              <a:buFont typeface="Arial"/>
              <a:buChar char="•"/>
            </a:pPr>
            <a:r>
              <a:rPr lang="en-US" sz="3000">
                <a:solidFill>
                  <a:srgbClr val="404040"/>
                </a:solidFill>
                <a:latin typeface="Arial Bold"/>
              </a:rPr>
              <a:t>System Development Approach </a:t>
            </a:r>
          </a:p>
          <a:p>
            <a:pPr algn="l" marL="542925" indent="-271462" lvl="1">
              <a:lnSpc>
                <a:spcPts val="3960"/>
              </a:lnSpc>
              <a:buFont typeface="Arial"/>
              <a:buChar char="•"/>
            </a:pPr>
            <a:r>
              <a:rPr lang="en-US" sz="3000">
                <a:solidFill>
                  <a:srgbClr val="404040"/>
                </a:solidFill>
                <a:latin typeface="Arial Bold"/>
              </a:rPr>
              <a:t>Algorithm &amp; Deployment  </a:t>
            </a:r>
          </a:p>
          <a:p>
            <a:pPr algn="l" marL="542925" indent="-271462" lvl="1">
              <a:lnSpc>
                <a:spcPts val="3960"/>
              </a:lnSpc>
              <a:buFont typeface="Arial"/>
              <a:buChar char="•"/>
            </a:pPr>
            <a:r>
              <a:rPr lang="en-US" sz="3000">
                <a:solidFill>
                  <a:srgbClr val="404040"/>
                </a:solidFill>
                <a:latin typeface="Arial Bold"/>
              </a:rPr>
              <a:t>Result </a:t>
            </a:r>
          </a:p>
          <a:p>
            <a:pPr algn="l" marL="542925" indent="-271462" lvl="1">
              <a:lnSpc>
                <a:spcPts val="3960"/>
              </a:lnSpc>
              <a:buFont typeface="Arial"/>
              <a:buChar char="•"/>
            </a:pPr>
            <a:r>
              <a:rPr lang="en-US" sz="3000">
                <a:solidFill>
                  <a:srgbClr val="404040"/>
                </a:solidFill>
                <a:latin typeface="Arial Bold"/>
              </a:rPr>
              <a:t>Conclusion</a:t>
            </a:r>
          </a:p>
          <a:p>
            <a:pPr algn="l" marL="542925" indent="-271462" lvl="1">
              <a:lnSpc>
                <a:spcPts val="3960"/>
              </a:lnSpc>
              <a:buFont typeface="Arial"/>
              <a:buChar char="•"/>
            </a:pPr>
            <a:r>
              <a:rPr lang="en-US" sz="3000">
                <a:solidFill>
                  <a:srgbClr val="404040"/>
                </a:solidFill>
                <a:latin typeface="Arial Bold"/>
              </a:rPr>
              <a:t>Future Scope</a:t>
            </a:r>
          </a:p>
          <a:p>
            <a:pPr algn="l" marL="542925" indent="-271462" lvl="1">
              <a:lnSpc>
                <a:spcPts val="3960"/>
              </a:lnSpc>
              <a:buFont typeface="Arial"/>
              <a:buChar char="•"/>
            </a:pPr>
            <a:r>
              <a:rPr lang="en-US" sz="3000">
                <a:solidFill>
                  <a:srgbClr val="404040"/>
                </a:solidFill>
                <a:latin typeface="Arial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Problem Statement</a:t>
            </a:r>
          </a:p>
        </p:txBody>
      </p:sp>
      <p:sp>
        <p:nvSpPr>
          <p:cNvPr name="TextBox 10" id="10"/>
          <p:cNvSpPr txBox="true"/>
          <p:nvPr/>
        </p:nvSpPr>
        <p:spPr>
          <a:xfrm rot="0">
            <a:off x="1054669" y="3234095"/>
            <a:ext cx="16361543" cy="5383911"/>
          </a:xfrm>
          <a:prstGeom prst="rect">
            <a:avLst/>
          </a:prstGeom>
        </p:spPr>
        <p:txBody>
          <a:bodyPr anchor="t" rtlCol="false" tIns="0" lIns="0" bIns="0" rIns="0">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Proposed Solution</a:t>
            </a:r>
          </a:p>
        </p:txBody>
      </p:sp>
      <p:sp>
        <p:nvSpPr>
          <p:cNvPr name="TextBox 10" id="10"/>
          <p:cNvSpPr txBox="true"/>
          <p:nvPr/>
        </p:nvSpPr>
        <p:spPr>
          <a:xfrm rot="0">
            <a:off x="753947" y="2183403"/>
            <a:ext cx="17237348" cy="7193662"/>
          </a:xfrm>
          <a:prstGeom prst="rect">
            <a:avLst/>
          </a:prstGeom>
        </p:spPr>
        <p:txBody>
          <a:bodyPr anchor="t" rtlCol="false" tIns="0" lIns="0" bIns="0" rIns="0">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algn="l" marL="1624945" indent="-541648" lvl="2">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24407"/>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System  Approach</a:t>
            </a:r>
          </a:p>
        </p:txBody>
      </p:sp>
      <p:sp>
        <p:nvSpPr>
          <p:cNvPr name="TextBox 10" id="10"/>
          <p:cNvSpPr txBox="true"/>
          <p:nvPr/>
        </p:nvSpPr>
        <p:spPr>
          <a:xfrm rot="0">
            <a:off x="963228" y="1624123"/>
            <a:ext cx="16361542" cy="8698858"/>
          </a:xfrm>
          <a:prstGeom prst="rect">
            <a:avLst/>
          </a:prstGeom>
        </p:spPr>
        <p:txBody>
          <a:bodyPr anchor="t" rtlCol="false" tIns="0" lIns="0" bIns="0" rIns="0">
            <a:spAutoFit/>
          </a:bodyPr>
          <a:lstStyle/>
          <a:p>
            <a:pPr>
              <a:lnSpc>
                <a:spcPts val="3168"/>
              </a:lnSpc>
            </a:pPr>
          </a:p>
          <a:p>
            <a:pPr>
              <a:lnSpc>
                <a:spcPts val="3168"/>
              </a:lnSpc>
            </a:pPr>
          </a:p>
          <a:p>
            <a:pPr>
              <a:lnSpc>
                <a:spcPts val="3168"/>
              </a:lnSpc>
            </a:pPr>
          </a:p>
          <a:p>
            <a:pPr algn="l">
              <a:lnSpc>
                <a:spcPts val="3687"/>
              </a:lnSpc>
            </a:pPr>
            <a:r>
              <a:rPr lang="en-US" sz="2793" spc="-22">
                <a:solidFill>
                  <a:srgbClr val="0F0F0F"/>
                </a:solidFill>
                <a:latin typeface="Zen Maru Gothic Bold"/>
              </a:rPr>
              <a:t>System Requirements:</a:t>
            </a:r>
          </a:p>
          <a:p>
            <a:pPr algn="l" marL="518230" indent="-259115" lvl="1">
              <a:lnSpc>
                <a:spcPts val="3168"/>
              </a:lnSpc>
              <a:buFont typeface="Arial"/>
              <a:buChar char="•"/>
            </a:pPr>
            <a:r>
              <a:rPr lang="en-US" sz="2400" spc="-19">
                <a:solidFill>
                  <a:srgbClr val="0F0F0F"/>
                </a:solidFill>
                <a:latin typeface="Zen Maru Gothic"/>
              </a:rPr>
              <a:t>Key Logging: Capture and record keystrokes entered on the target device.</a:t>
            </a:r>
          </a:p>
          <a:p>
            <a:pPr algn="l" marL="518230" indent="-259115" lvl="1">
              <a:lnSpc>
                <a:spcPts val="3168"/>
              </a:lnSpc>
              <a:buFont typeface="Arial"/>
              <a:buChar char="•"/>
            </a:pPr>
            <a:r>
              <a:rPr lang="en-US" sz="2400" spc="-19">
                <a:solidFill>
                  <a:srgbClr val="0F0F0F"/>
                </a:solidFill>
                <a:latin typeface="Zen Maru Gothic"/>
              </a:rPr>
              <a:t>Data Handling: Store logged keystrokes in text files (key_log.txt, key_log.json) for further processing.</a:t>
            </a:r>
          </a:p>
          <a:p>
            <a:pPr algn="l" marL="518230" indent="-259115" lvl="1">
              <a:lnSpc>
                <a:spcPts val="3168"/>
              </a:lnSpc>
              <a:buFont typeface="Arial"/>
              <a:buChar char="•"/>
            </a:pPr>
            <a:r>
              <a:rPr lang="en-US" sz="2400" spc="-19">
                <a:solidFill>
                  <a:srgbClr val="0F0F0F"/>
                </a:solidFill>
                <a:latin typeface="Zen Maru Gothic"/>
              </a:rPr>
              <a:t>User Interaction: Utilize tkinter for building a graphical user interface (GUI) for starting and stopping the keylogger.</a:t>
            </a:r>
          </a:p>
          <a:p>
            <a:pPr algn="l" marL="518230" indent="-259115" lvl="1">
              <a:lnSpc>
                <a:spcPts val="3168"/>
              </a:lnSpc>
              <a:buFont typeface="Arial"/>
              <a:buChar char="•"/>
            </a:pPr>
            <a:r>
              <a:rPr lang="en-US" sz="2400" spc="-19">
                <a:solidFill>
                  <a:srgbClr val="0F0F0F"/>
                </a:solidFill>
                <a:latin typeface="Zen Maru Gothic"/>
              </a:rPr>
              <a:t>Event H</a:t>
            </a:r>
            <a:r>
              <a:rPr lang="en-US" sz="2400" spc="-19">
                <a:solidFill>
                  <a:srgbClr val="0F0F0F"/>
                </a:solidFill>
                <a:latin typeface="Zen Maru Gothic"/>
              </a:rPr>
              <a:t>andling: Implement functions for handling key press and release events using the pynput library.</a:t>
            </a:r>
          </a:p>
          <a:p>
            <a:pPr algn="l" marL="518230" indent="-259115" lvl="1">
              <a:lnSpc>
                <a:spcPts val="3168"/>
              </a:lnSpc>
              <a:buFont typeface="Arial"/>
              <a:buChar char="•"/>
            </a:pPr>
            <a:r>
              <a:rPr lang="en-US" sz="2400" spc="-19">
                <a:solidFill>
                  <a:srgbClr val="0F0F0F"/>
                </a:solidFill>
                <a:latin typeface="Zen Maru Gothic"/>
              </a:rPr>
              <a:t>File Management: Write logged keystrokes to text files in real-time for immediate access and analysis.</a:t>
            </a:r>
          </a:p>
          <a:p>
            <a:pPr algn="l" marL="518230" indent="-259115" lvl="1">
              <a:lnSpc>
                <a:spcPts val="3168"/>
              </a:lnSpc>
              <a:buFont typeface="Arial"/>
              <a:buChar char="•"/>
            </a:pPr>
          </a:p>
          <a:p>
            <a:pPr algn="l">
              <a:lnSpc>
                <a:spcPts val="3687"/>
              </a:lnSpc>
            </a:pPr>
            <a:r>
              <a:rPr lang="en-US" sz="2793" spc="-22">
                <a:solidFill>
                  <a:srgbClr val="0F0F0F"/>
                </a:solidFill>
                <a:latin typeface="Zen Maru Gothic Bold"/>
              </a:rPr>
              <a:t>Libraries Required:</a:t>
            </a:r>
          </a:p>
          <a:p>
            <a:pPr algn="l" marL="518230" indent="-259115" lvl="1">
              <a:lnSpc>
                <a:spcPts val="3168"/>
              </a:lnSpc>
              <a:buFont typeface="Arial"/>
              <a:buChar char="•"/>
            </a:pPr>
            <a:r>
              <a:rPr lang="en-US" sz="2400" spc="-19">
                <a:solidFill>
                  <a:srgbClr val="0F0F0F"/>
                </a:solidFill>
                <a:latin typeface="Zen Maru Gothic"/>
              </a:rPr>
              <a:t>tkinter: GUI development for user interaction.</a:t>
            </a:r>
          </a:p>
          <a:p>
            <a:pPr algn="l" marL="518230" indent="-259115" lvl="1">
              <a:lnSpc>
                <a:spcPts val="3168"/>
              </a:lnSpc>
              <a:buFont typeface="Arial"/>
              <a:buChar char="•"/>
            </a:pPr>
            <a:r>
              <a:rPr lang="en-US" sz="2400" spc="-19">
                <a:solidFill>
                  <a:srgbClr val="0F0F0F"/>
                </a:solidFill>
                <a:latin typeface="Zen Maru Gothic"/>
              </a:rPr>
              <a:t>pynput: Event handling for keylogging functionalities.</a:t>
            </a:r>
          </a:p>
          <a:p>
            <a:pPr algn="l" marL="518230" indent="-259115" lvl="1">
              <a:lnSpc>
                <a:spcPts val="3168"/>
              </a:lnSpc>
              <a:buFont typeface="Arial"/>
              <a:buChar char="•"/>
            </a:pPr>
            <a:r>
              <a:rPr lang="en-US" sz="2400" spc="-19">
                <a:solidFill>
                  <a:srgbClr val="0F0F0F"/>
                </a:solidFill>
                <a:latin typeface="Zen Maru Gothic"/>
              </a:rPr>
              <a:t>json:</a:t>
            </a:r>
            <a:r>
              <a:rPr lang="en-US" sz="2400" spc="-19">
                <a:solidFill>
                  <a:srgbClr val="0F0F0F"/>
                </a:solidFill>
                <a:latin typeface="Zen Maru Gothic"/>
              </a:rPr>
              <a:t> Serialization and deserialization of key </a:t>
            </a:r>
            <a:r>
              <a:rPr lang="en-US" sz="2400" spc="-19">
                <a:solidFill>
                  <a:srgbClr val="0F0F0F"/>
                </a:solidFill>
                <a:latin typeface="Zen Maru Gothic"/>
              </a:rPr>
              <a:t>logs for storage in JSON format.</a:t>
            </a:r>
          </a:p>
          <a:p>
            <a:pPr algn="l">
              <a:lnSpc>
                <a:spcPts val="3168"/>
              </a:lnSpc>
            </a:pPr>
            <a:r>
              <a:rPr lang="en-US" sz="2400" spc="-19">
                <a:solidFill>
                  <a:srgbClr val="0F0F0F"/>
                </a:solidFill>
                <a:latin typeface="Zen Maru Gothic"/>
              </a:rPr>
              <a:t>By adhering to these system requirements and utilizing the specified libraries, we can systematically develop and deploy a functional keylogger system based on the provided code.</a:t>
            </a:r>
          </a:p>
          <a:p>
            <a:pPr algn="l" marL="518230" indent="-259115" lvl="1">
              <a:lnSpc>
                <a:spcPts val="3168"/>
              </a:lnSpc>
              <a:buAutoNum type="arabicPeriod" startAt="1"/>
            </a:pPr>
          </a:p>
          <a:p>
            <a:pPr algn="l">
              <a:lnSpc>
                <a:spcPts val="3168"/>
              </a:lnSpc>
            </a:pPr>
          </a:p>
          <a:p>
            <a:pPr algn="l">
              <a:lnSpc>
                <a:spcPts val="3168"/>
              </a:lnSpc>
            </a:pPr>
          </a:p>
          <a:p>
            <a:pPr algn="l">
              <a:lnSpc>
                <a:spcPts val="3168"/>
              </a:lnSpc>
            </a:pPr>
          </a:p>
          <a:p>
            <a:pPr algn="l">
              <a:lnSpc>
                <a:spcPts val="316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Algorithm &amp; Deployment</a:t>
            </a:r>
          </a:p>
        </p:txBody>
      </p:sp>
      <p:sp>
        <p:nvSpPr>
          <p:cNvPr name="TextBox 10" id="10"/>
          <p:cNvSpPr txBox="true"/>
          <p:nvPr/>
        </p:nvSpPr>
        <p:spPr>
          <a:xfrm rot="0">
            <a:off x="963228" y="2076276"/>
            <a:ext cx="16361543" cy="6744462"/>
          </a:xfrm>
          <a:prstGeom prst="rect">
            <a:avLst/>
          </a:prstGeom>
        </p:spPr>
        <p:txBody>
          <a:bodyPr anchor="t" rtlCol="false" tIns="0" lIns="0" bIns="0" rIns="0">
            <a:spAutoFit/>
          </a:bodyPr>
          <a:lstStyle/>
          <a:p>
            <a:pPr>
              <a:lnSpc>
                <a:spcPts val="3695"/>
              </a:lnSpc>
            </a:pPr>
            <a:r>
              <a:rPr lang="en-US" sz="2799" spc="-22">
                <a:solidFill>
                  <a:srgbClr val="404040"/>
                </a:solidFill>
                <a:latin typeface="Zen Maru Gothic Bold"/>
              </a:rPr>
              <a:t>Algorithm:</a:t>
            </a:r>
          </a:p>
          <a:p>
            <a:pPr marL="452436" indent="-226218" lvl="1">
              <a:lnSpc>
                <a:spcPts val="3299"/>
              </a:lnSpc>
              <a:buFont typeface="Arial"/>
              <a:buChar char="•"/>
            </a:pPr>
            <a:r>
              <a:rPr lang="en-US" sz="2499" spc="-19">
                <a:solidFill>
                  <a:srgbClr val="404040"/>
                </a:solidFill>
                <a:latin typeface="Zen Maru Gothic"/>
              </a:rPr>
              <a:t>Initialize global variables and flags for tracking key events and states.</a:t>
            </a:r>
          </a:p>
          <a:p>
            <a:pPr marL="452436" indent="-226218" lvl="1">
              <a:lnSpc>
                <a:spcPts val="3299"/>
              </a:lnSpc>
              <a:buFont typeface="Arial"/>
              <a:buChar char="•"/>
            </a:pPr>
            <a:r>
              <a:rPr lang="en-US" sz="2499" spc="-19">
                <a:solidFill>
                  <a:srgbClr val="404040"/>
                </a:solidFill>
                <a:latin typeface="Zen Maru Gothic"/>
              </a:rPr>
              <a:t>Define functions for capturing key press and release events (on_press and on_release).</a:t>
            </a:r>
          </a:p>
          <a:p>
            <a:pPr marL="452436" indent="-226218" lvl="1">
              <a:lnSpc>
                <a:spcPts val="3299"/>
              </a:lnSpc>
              <a:buFont typeface="Arial"/>
              <a:buChar char="•"/>
            </a:pPr>
            <a:r>
              <a:rPr lang="en-US" sz="2499" spc="-19">
                <a:solidFill>
                  <a:srgbClr val="404040"/>
                </a:solidFill>
                <a:latin typeface="Zen Maru Gothic"/>
              </a:rPr>
              <a:t>Implement functions to handle starting and stopping the keylogger (start_keylogger and stop_keylogger).</a:t>
            </a:r>
          </a:p>
          <a:p>
            <a:pPr marL="452436" indent="-226218" lvl="1">
              <a:lnSpc>
                <a:spcPts val="3299"/>
              </a:lnSpc>
              <a:buFont typeface="Arial"/>
              <a:buChar char="•"/>
            </a:pPr>
            <a:r>
              <a:rPr lang="en-US" sz="2499" spc="-19">
                <a:solidFill>
                  <a:srgbClr val="404040"/>
                </a:solidFill>
                <a:latin typeface="Zen Maru Gothic"/>
              </a:rPr>
              <a:t>Utilize the pynput library to monitor keyboard events and record keystrokes.</a:t>
            </a:r>
          </a:p>
          <a:p>
            <a:pPr marL="452436" indent="-226218" lvl="1">
              <a:lnSpc>
                <a:spcPts val="3299"/>
              </a:lnSpc>
              <a:buFont typeface="Arial"/>
              <a:buChar char="•"/>
            </a:pPr>
            <a:r>
              <a:rPr lang="en-US" sz="2499" spc="-19">
                <a:solidFill>
                  <a:srgbClr val="404040"/>
                </a:solidFill>
                <a:latin typeface="Zen Maru Gothic"/>
              </a:rPr>
              <a:t>Store captured keystrokes in text files (key_log.txt, key_log.json) for further analysis.</a:t>
            </a:r>
          </a:p>
          <a:p>
            <a:pPr>
              <a:lnSpc>
                <a:spcPts val="2772"/>
              </a:lnSpc>
            </a:pPr>
          </a:p>
          <a:p>
            <a:pPr>
              <a:lnSpc>
                <a:spcPts val="3695"/>
              </a:lnSpc>
            </a:pPr>
            <a:r>
              <a:rPr lang="en-US" sz="2799" spc="-22">
                <a:solidFill>
                  <a:srgbClr val="404040"/>
                </a:solidFill>
                <a:latin typeface="Zen Maru Gothic Bold"/>
              </a:rPr>
              <a:t>Deployment:</a:t>
            </a:r>
          </a:p>
          <a:p>
            <a:pPr marL="452436" indent="-226218" lvl="1">
              <a:lnSpc>
                <a:spcPts val="3299"/>
              </a:lnSpc>
              <a:buFont typeface="Arial"/>
              <a:buChar char="•"/>
            </a:pPr>
            <a:r>
              <a:rPr lang="en-US" sz="2499" spc="-19">
                <a:solidFill>
                  <a:srgbClr val="404040"/>
                </a:solidFill>
                <a:latin typeface="Zen Maru Gothic"/>
              </a:rPr>
              <a:t>Ensure all necessary libraries (tkinter, pynput, json) are installed.</a:t>
            </a:r>
          </a:p>
          <a:p>
            <a:pPr marL="452436" indent="-226218" lvl="1">
              <a:lnSpc>
                <a:spcPts val="3299"/>
              </a:lnSpc>
              <a:buFont typeface="Arial"/>
              <a:buChar char="•"/>
            </a:pPr>
            <a:r>
              <a:rPr lang="en-US" sz="2499" spc="-19">
                <a:solidFill>
                  <a:srgbClr val="404040"/>
                </a:solidFill>
                <a:latin typeface="Zen Maru Gothic"/>
              </a:rPr>
              <a:t>Run the Python script containing the keylogger code on the target device.</a:t>
            </a:r>
          </a:p>
          <a:p>
            <a:pPr marL="452436" indent="-226218" lvl="1">
              <a:lnSpc>
                <a:spcPts val="3299"/>
              </a:lnSpc>
              <a:buFont typeface="Arial"/>
              <a:buChar char="•"/>
            </a:pPr>
            <a:r>
              <a:rPr lang="en-US" sz="2499" spc="-19">
                <a:solidFill>
                  <a:srgbClr val="404040"/>
                </a:solidFill>
                <a:latin typeface="Zen Maru Gothic"/>
              </a:rPr>
              <a:t>Upon execution, a GUI window will appear with options to start and stop the keylogger.</a:t>
            </a:r>
          </a:p>
          <a:p>
            <a:pPr marL="452436" indent="-226218" lvl="1">
              <a:lnSpc>
                <a:spcPts val="3299"/>
              </a:lnSpc>
              <a:buFont typeface="Arial"/>
              <a:buChar char="•"/>
            </a:pPr>
            <a:r>
              <a:rPr lang="en-US" sz="2499" spc="-19">
                <a:solidFill>
                  <a:srgbClr val="404040"/>
                </a:solidFill>
                <a:latin typeface="Zen Maru Gothic"/>
              </a:rPr>
              <a:t>Click "Start" to initiate the keylogging process.</a:t>
            </a:r>
          </a:p>
          <a:p>
            <a:pPr marL="452436" indent="-226218" lvl="1">
              <a:lnSpc>
                <a:spcPts val="3299"/>
              </a:lnSpc>
              <a:buFont typeface="Arial"/>
              <a:buChar char="•"/>
            </a:pPr>
            <a:r>
              <a:rPr lang="en-US" sz="2499" spc="-19">
                <a:solidFill>
                  <a:srgbClr val="404040"/>
                </a:solidFill>
                <a:latin typeface="Zen Maru Gothic"/>
              </a:rPr>
              <a:t>Press keys on the keyboard to capture and log keystrokes in real-time.</a:t>
            </a:r>
          </a:p>
          <a:p>
            <a:pPr marL="452436" indent="-226218" lvl="1">
              <a:lnSpc>
                <a:spcPts val="3299"/>
              </a:lnSpc>
              <a:buFont typeface="Arial"/>
              <a:buChar char="•"/>
            </a:pPr>
            <a:r>
              <a:rPr lang="en-US" sz="2499" spc="-19">
                <a:solidFill>
                  <a:srgbClr val="404040"/>
                </a:solidFill>
                <a:latin typeface="Zen Maru Gothic"/>
              </a:rPr>
              <a:t>Click "Stop" to terminate the keylogger and end the logging process.</a:t>
            </a:r>
          </a:p>
          <a:p>
            <a:pPr marL="452436" indent="-226218" lvl="1">
              <a:lnSpc>
                <a:spcPts val="3299"/>
              </a:lnSpc>
              <a:buFont typeface="Arial"/>
              <a:buChar char="•"/>
            </a:pPr>
            <a:r>
              <a:rPr lang="en-US" sz="2499" spc="-19">
                <a:solidFill>
                  <a:srgbClr val="404040"/>
                </a:solidFill>
                <a:latin typeface="Zen Maru Gothic"/>
              </a:rPr>
              <a:t>Access the generated text files (key_log.txt, key_log.json) to view the recorded keystrokes.</a:t>
            </a:r>
          </a:p>
          <a:p>
            <a:pPr algn="l" marL="866775" indent="-288925" lvl="2">
              <a:lnSpc>
                <a:spcPts val="277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Freeform 9" id="9"/>
          <p:cNvSpPr/>
          <p:nvPr/>
        </p:nvSpPr>
        <p:spPr>
          <a:xfrm flipH="false" flipV="false" rot="0">
            <a:off x="669801" y="3085890"/>
            <a:ext cx="5865331" cy="7118664"/>
          </a:xfrm>
          <a:custGeom>
            <a:avLst/>
            <a:gdLst/>
            <a:ahLst/>
            <a:cxnLst/>
            <a:rect r="r" b="b" t="t" l="l"/>
            <a:pathLst>
              <a:path h="7118664" w="5865331">
                <a:moveTo>
                  <a:pt x="0" y="0"/>
                </a:moveTo>
                <a:lnTo>
                  <a:pt x="5865331" y="0"/>
                </a:lnTo>
                <a:lnTo>
                  <a:pt x="5865331" y="7118664"/>
                </a:lnTo>
                <a:lnTo>
                  <a:pt x="0" y="7118664"/>
                </a:lnTo>
                <a:lnTo>
                  <a:pt x="0" y="0"/>
                </a:lnTo>
                <a:close/>
              </a:path>
            </a:pathLst>
          </a:custGeom>
          <a:blipFill>
            <a:blip r:embed="rId3"/>
            <a:stretch>
              <a:fillRect l="-9659" t="0" r="-106406" b="0"/>
            </a:stretch>
          </a:blipFill>
        </p:spPr>
      </p:sp>
      <p:sp>
        <p:nvSpPr>
          <p:cNvPr name="Freeform 10" id="10"/>
          <p:cNvSpPr/>
          <p:nvPr/>
        </p:nvSpPr>
        <p:spPr>
          <a:xfrm flipH="false" flipV="false" rot="0">
            <a:off x="6849668" y="3085890"/>
            <a:ext cx="8038208" cy="2151644"/>
          </a:xfrm>
          <a:custGeom>
            <a:avLst/>
            <a:gdLst/>
            <a:ahLst/>
            <a:cxnLst/>
            <a:rect r="r" b="b" t="t" l="l"/>
            <a:pathLst>
              <a:path h="2151644" w="8038208">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name="Freeform 11" id="11"/>
          <p:cNvSpPr/>
          <p:nvPr/>
        </p:nvSpPr>
        <p:spPr>
          <a:xfrm flipH="false" flipV="false" rot="0">
            <a:off x="6849668" y="5433228"/>
            <a:ext cx="11438332" cy="4853772"/>
          </a:xfrm>
          <a:custGeom>
            <a:avLst/>
            <a:gdLst/>
            <a:ahLst/>
            <a:cxnLst/>
            <a:rect r="r" b="b" t="t" l="l"/>
            <a:pathLst>
              <a:path h="4853772" w="11438332">
                <a:moveTo>
                  <a:pt x="0" y="0"/>
                </a:moveTo>
                <a:lnTo>
                  <a:pt x="11438332" y="0"/>
                </a:lnTo>
                <a:lnTo>
                  <a:pt x="11438332" y="4853772"/>
                </a:lnTo>
                <a:lnTo>
                  <a:pt x="0" y="4853772"/>
                </a:lnTo>
                <a:lnTo>
                  <a:pt x="0" y="0"/>
                </a:lnTo>
                <a:close/>
              </a:path>
            </a:pathLst>
          </a:custGeom>
          <a:blipFill>
            <a:blip r:embed="rId5"/>
            <a:stretch>
              <a:fillRect l="0" t="0" r="-6305" b="-40720"/>
            </a:stretch>
          </a:blipFill>
        </p:spPr>
      </p:sp>
      <p:sp>
        <p:nvSpPr>
          <p:cNvPr name="TextBox 12" id="12"/>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Result</a:t>
            </a:r>
          </a:p>
        </p:txBody>
      </p:sp>
      <p:sp>
        <p:nvSpPr>
          <p:cNvPr name="TextBox 13" id="13"/>
          <p:cNvSpPr txBox="true"/>
          <p:nvPr/>
        </p:nvSpPr>
        <p:spPr>
          <a:xfrm rot="0">
            <a:off x="669801" y="1774383"/>
            <a:ext cx="16361543" cy="846201"/>
          </a:xfrm>
          <a:prstGeom prst="rect">
            <a:avLst/>
          </a:prstGeom>
        </p:spPr>
        <p:txBody>
          <a:bodyPr anchor="t" rtlCol="false" tIns="0" lIns="0" bIns="0" rIns="0">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783783"/>
            <a:ext cx="16361544" cy="1019175"/>
          </a:xfrm>
          <a:prstGeom prst="rect">
            <a:avLst/>
          </a:prstGeom>
        </p:spPr>
        <p:txBody>
          <a:bodyPr anchor="t" rtlCol="false" tIns="0" lIns="0" bIns="0" rIns="0">
            <a:spAutoFit/>
          </a:bodyPr>
          <a:lstStyle/>
          <a:p>
            <a:pPr algn="l">
              <a:lnSpc>
                <a:spcPts val="7128"/>
              </a:lnSpc>
            </a:pPr>
            <a:r>
              <a:rPr lang="en-US" sz="5940">
                <a:solidFill>
                  <a:srgbClr val="1CADE4"/>
                </a:solidFill>
                <a:latin typeface="Arial Bold"/>
              </a:rPr>
              <a:t>Conclusion</a:t>
            </a:r>
          </a:p>
        </p:txBody>
      </p:sp>
      <p:sp>
        <p:nvSpPr>
          <p:cNvPr name="TextBox 10" id="10"/>
          <p:cNvSpPr txBox="true"/>
          <p:nvPr/>
        </p:nvSpPr>
        <p:spPr>
          <a:xfrm rot="0">
            <a:off x="963228" y="2747026"/>
            <a:ext cx="16361543" cy="5383911"/>
          </a:xfrm>
          <a:prstGeom prst="rect">
            <a:avLst/>
          </a:prstGeom>
        </p:spPr>
        <p:txBody>
          <a:bodyPr anchor="t" rtlCol="false" tIns="0" lIns="0" bIns="0" rIns="0">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9" id="9"/>
          <p:cNvSpPr txBox="true"/>
          <p:nvPr/>
        </p:nvSpPr>
        <p:spPr>
          <a:xfrm rot="0">
            <a:off x="963228" y="3213942"/>
            <a:ext cx="16361543" cy="4450080"/>
          </a:xfrm>
          <a:prstGeom prst="rect">
            <a:avLst/>
          </a:prstGeom>
        </p:spPr>
        <p:txBody>
          <a:bodyPr anchor="t" rtlCol="false" tIns="0" lIns="0" bIns="0" rIns="0">
            <a:spAutoFit/>
          </a:bodyPr>
          <a:lstStyle/>
          <a:p>
            <a:pPr algn="l" marL="647700" indent="-323850" lvl="1">
              <a:lnSpc>
                <a:spcPts val="3960"/>
              </a:lnSpc>
              <a:buAutoNum type="arabicPeriod" startAt="1"/>
            </a:pPr>
            <a:r>
              <a:rPr lang="en-US" sz="3000" spc="-24">
                <a:solidFill>
                  <a:srgbClr val="000000"/>
                </a:solidFill>
                <a:latin typeface="Zen Maru Gothic"/>
              </a:rPr>
              <a:t>Enhan</a:t>
            </a:r>
            <a:r>
              <a:rPr lang="en-US" sz="3000" spc="-24">
                <a:solidFill>
                  <a:srgbClr val="000000"/>
                </a:solidFill>
                <a:latin typeface="Zen Maru Gothic"/>
              </a:rPr>
              <a:t>c</a:t>
            </a:r>
            <a:r>
              <a:rPr lang="en-US" sz="3000" spc="-24">
                <a:solidFill>
                  <a:srgbClr val="000000"/>
                </a:solidFill>
                <a:latin typeface="Zen Maru Gothic"/>
              </a:rPr>
              <a:t>ed</a:t>
            </a:r>
            <a:r>
              <a:rPr lang="en-US" sz="3000" spc="-24">
                <a:solidFill>
                  <a:srgbClr val="000000"/>
                </a:solidFill>
                <a:latin typeface="Zen Maru Gothic"/>
              </a:rPr>
              <a:t> </a:t>
            </a:r>
            <a:r>
              <a:rPr lang="en-US" sz="3000" spc="-24">
                <a:solidFill>
                  <a:srgbClr val="000000"/>
                </a:solidFill>
                <a:latin typeface="Zen Maru Gothic"/>
              </a:rPr>
              <a:t>L</a:t>
            </a:r>
            <a:r>
              <a:rPr lang="en-US" sz="3000" spc="-24">
                <a:solidFill>
                  <a:srgbClr val="000000"/>
                </a:solidFill>
                <a:latin typeface="Zen Maru Gothic"/>
              </a:rPr>
              <a:t>o</a:t>
            </a:r>
            <a:r>
              <a:rPr lang="en-US" sz="3000" spc="-24">
                <a:solidFill>
                  <a:srgbClr val="000000"/>
                </a:solidFill>
                <a:latin typeface="Zen Maru Gothic"/>
              </a:rPr>
              <a:t>gging: Cap</a:t>
            </a:r>
            <a:r>
              <a:rPr lang="en-US" sz="3000" spc="-24">
                <a:solidFill>
                  <a:srgbClr val="000000"/>
                </a:solidFill>
                <a:latin typeface="Zen Maru Gothic"/>
              </a:rPr>
              <a:t>t</a:t>
            </a:r>
            <a:r>
              <a:rPr lang="en-US" sz="3000" spc="-24">
                <a:solidFill>
                  <a:srgbClr val="000000"/>
                </a:solidFill>
                <a:latin typeface="Zen Maru Gothic"/>
              </a:rPr>
              <a:t>ur</a:t>
            </a:r>
            <a:r>
              <a:rPr lang="en-US" sz="3000" spc="-24">
                <a:solidFill>
                  <a:srgbClr val="000000"/>
                </a:solidFill>
                <a:latin typeface="Zen Maru Gothic"/>
              </a:rPr>
              <a:t>e</a:t>
            </a:r>
            <a:r>
              <a:rPr lang="en-US" sz="3000" spc="-24">
                <a:solidFill>
                  <a:srgbClr val="000000"/>
                </a:solidFill>
                <a:latin typeface="Zen Maru Gothic"/>
              </a:rPr>
              <a:t> addi</a:t>
            </a:r>
            <a:r>
              <a:rPr lang="en-US" sz="3000" spc="-24">
                <a:solidFill>
                  <a:srgbClr val="000000"/>
                </a:solidFill>
                <a:latin typeface="Zen Maru Gothic"/>
              </a:rPr>
              <a:t>ti</a:t>
            </a:r>
            <a:r>
              <a:rPr lang="en-US" sz="3000" spc="-24">
                <a:solidFill>
                  <a:srgbClr val="000000"/>
                </a:solidFill>
                <a:latin typeface="Zen Maru Gothic"/>
              </a:rPr>
              <a:t>on</a:t>
            </a:r>
            <a:r>
              <a:rPr lang="en-US" sz="3000" spc="-24">
                <a:solidFill>
                  <a:srgbClr val="000000"/>
                </a:solidFill>
                <a:latin typeface="Zen Maru Gothic"/>
              </a:rPr>
              <a:t>al </a:t>
            </a:r>
            <a:r>
              <a:rPr lang="en-US" sz="3000" spc="-24">
                <a:solidFill>
                  <a:srgbClr val="000000"/>
                </a:solidFill>
                <a:latin typeface="Zen Maru Gothic"/>
              </a:rPr>
              <a:t>dat</a:t>
            </a:r>
            <a:r>
              <a:rPr lang="en-US" sz="3000" spc="-24">
                <a:solidFill>
                  <a:srgbClr val="000000"/>
                </a:solidFill>
                <a:latin typeface="Zen Maru Gothic"/>
              </a:rPr>
              <a:t>a</a:t>
            </a:r>
            <a:r>
              <a:rPr lang="en-US" sz="3000" spc="-24">
                <a:solidFill>
                  <a:srgbClr val="000000"/>
                </a:solidFill>
                <a:latin typeface="Zen Maru Gothic"/>
              </a:rPr>
              <a:t> lik</a:t>
            </a:r>
            <a:r>
              <a:rPr lang="en-US" sz="3000" spc="-24">
                <a:solidFill>
                  <a:srgbClr val="000000"/>
                </a:solidFill>
                <a:latin typeface="Zen Maru Gothic"/>
              </a:rPr>
              <a:t>e</a:t>
            </a:r>
            <a:r>
              <a:rPr lang="en-US" sz="3000" spc="-24">
                <a:solidFill>
                  <a:srgbClr val="000000"/>
                </a:solidFill>
                <a:latin typeface="Zen Maru Gothic"/>
              </a:rPr>
              <a:t> </a:t>
            </a:r>
            <a:r>
              <a:rPr lang="en-US" sz="3000" spc="-24">
                <a:solidFill>
                  <a:srgbClr val="000000"/>
                </a:solidFill>
                <a:latin typeface="Zen Maru Gothic"/>
              </a:rPr>
              <a:t>m</a:t>
            </a:r>
            <a:r>
              <a:rPr lang="en-US" sz="3000" spc="-24">
                <a:solidFill>
                  <a:srgbClr val="000000"/>
                </a:solidFill>
                <a:latin typeface="Zen Maru Gothic"/>
              </a:rPr>
              <a:t>ous</a:t>
            </a:r>
            <a:r>
              <a:rPr lang="en-US" sz="3000" spc="-24">
                <a:solidFill>
                  <a:srgbClr val="000000"/>
                </a:solidFill>
                <a:latin typeface="Zen Maru Gothic"/>
              </a:rPr>
              <a:t>e</a:t>
            </a:r>
            <a:r>
              <a:rPr lang="en-US" sz="3000" spc="-24">
                <a:solidFill>
                  <a:srgbClr val="000000"/>
                </a:solidFill>
                <a:latin typeface="Zen Maru Gothic"/>
              </a:rPr>
              <a:t> click</a:t>
            </a:r>
            <a:r>
              <a:rPr lang="en-US" sz="3000" spc="-24">
                <a:solidFill>
                  <a:srgbClr val="000000"/>
                </a:solidFill>
                <a:latin typeface="Zen Maru Gothic"/>
              </a:rPr>
              <a:t>s and </a:t>
            </a:r>
            <a:r>
              <a:rPr lang="en-US" sz="3000" spc="-24">
                <a:solidFill>
                  <a:srgbClr val="000000"/>
                </a:solidFill>
                <a:latin typeface="Zen Maru Gothic"/>
              </a:rPr>
              <a:t>ap</a:t>
            </a:r>
            <a:r>
              <a:rPr lang="en-US" sz="3000" spc="-24">
                <a:solidFill>
                  <a:srgbClr val="000000"/>
                </a:solidFill>
                <a:latin typeface="Zen Maru Gothic"/>
              </a:rPr>
              <a:t>p</a:t>
            </a:r>
            <a:r>
              <a:rPr lang="en-US" sz="3000" spc="-24">
                <a:solidFill>
                  <a:srgbClr val="000000"/>
                </a:solidFill>
                <a:latin typeface="Zen Maru Gothic"/>
              </a:rPr>
              <a:t>lic</a:t>
            </a:r>
            <a:r>
              <a:rPr lang="en-US" sz="3000" spc="-24">
                <a:solidFill>
                  <a:srgbClr val="000000"/>
                </a:solidFill>
                <a:latin typeface="Zen Maru Gothic"/>
              </a:rPr>
              <a:t>a</a:t>
            </a:r>
            <a:r>
              <a:rPr lang="en-US" sz="3000" spc="-24">
                <a:solidFill>
                  <a:srgbClr val="000000"/>
                </a:solidFill>
                <a:latin typeface="Zen Maru Gothic"/>
              </a:rPr>
              <a:t>t</a:t>
            </a:r>
            <a:r>
              <a:rPr lang="en-US" sz="3000" spc="-24">
                <a:solidFill>
                  <a:srgbClr val="000000"/>
                </a:solidFill>
                <a:latin typeface="Zen Maru Gothic"/>
              </a:rPr>
              <a:t>ion</a:t>
            </a:r>
            <a:r>
              <a:rPr lang="en-US" sz="3000" spc="-24">
                <a:solidFill>
                  <a:srgbClr val="000000"/>
                </a:solidFill>
                <a:latin typeface="Zen Maru Gothic"/>
              </a:rPr>
              <a:t> u</a:t>
            </a:r>
            <a:r>
              <a:rPr lang="en-US" sz="3000" spc="-24">
                <a:solidFill>
                  <a:srgbClr val="000000"/>
                </a:solidFill>
                <a:latin typeface="Zen Maru Gothic"/>
              </a:rPr>
              <a:t>s</a:t>
            </a:r>
            <a:r>
              <a:rPr lang="en-US" sz="3000" spc="-24">
                <a:solidFill>
                  <a:srgbClr val="000000"/>
                </a:solidFill>
                <a:latin typeface="Zen Maru Gothic"/>
              </a:rPr>
              <a:t>age.</a:t>
            </a:r>
          </a:p>
          <a:p>
            <a:pPr algn="l" marL="647700" indent="-323850" lvl="1">
              <a:lnSpc>
                <a:spcPts val="3960"/>
              </a:lnSpc>
              <a:buAutoNum type="arabicPeriod" startAt="1"/>
            </a:pPr>
            <a:r>
              <a:rPr lang="en-US" sz="3000" spc="-24">
                <a:solidFill>
                  <a:srgbClr val="000000"/>
                </a:solidFill>
                <a:latin typeface="Zen Maru Gothic"/>
              </a:rPr>
              <a:t>Remote</a:t>
            </a:r>
            <a:r>
              <a:rPr lang="en-US" sz="3000" spc="-24">
                <a:solidFill>
                  <a:srgbClr val="000000"/>
                </a:solidFill>
                <a:latin typeface="Zen Maru Gothic"/>
              </a:rPr>
              <a:t> </a:t>
            </a:r>
            <a:r>
              <a:rPr lang="en-US" sz="3000" spc="-24">
                <a:solidFill>
                  <a:srgbClr val="000000"/>
                </a:solidFill>
                <a:latin typeface="Zen Maru Gothic"/>
              </a:rPr>
              <a:t>Monit</a:t>
            </a:r>
            <a:r>
              <a:rPr lang="en-US" sz="3000" spc="-24">
                <a:solidFill>
                  <a:srgbClr val="000000"/>
                </a:solidFill>
                <a:latin typeface="Zen Maru Gothic"/>
              </a:rPr>
              <a:t>or</a:t>
            </a:r>
            <a:r>
              <a:rPr lang="en-US" sz="3000" spc="-24">
                <a:solidFill>
                  <a:srgbClr val="000000"/>
                </a:solidFill>
                <a:latin typeface="Zen Maru Gothic"/>
              </a:rPr>
              <a:t>ing:</a:t>
            </a:r>
            <a:r>
              <a:rPr lang="en-US" sz="3000" spc="-24">
                <a:solidFill>
                  <a:srgbClr val="000000"/>
                </a:solidFill>
                <a:latin typeface="Zen Maru Gothic"/>
              </a:rPr>
              <a:t> </a:t>
            </a:r>
            <a:r>
              <a:rPr lang="en-US" sz="3000" spc="-24">
                <a:solidFill>
                  <a:srgbClr val="000000"/>
                </a:solidFill>
                <a:latin typeface="Zen Maru Gothic"/>
              </a:rPr>
              <a:t>Moni</a:t>
            </a:r>
            <a:r>
              <a:rPr lang="en-US" sz="3000" spc="-24">
                <a:solidFill>
                  <a:srgbClr val="000000"/>
                </a:solidFill>
                <a:latin typeface="Zen Maru Gothic"/>
              </a:rPr>
              <a:t>t</a:t>
            </a:r>
            <a:r>
              <a:rPr lang="en-US" sz="3000" spc="-24">
                <a:solidFill>
                  <a:srgbClr val="000000"/>
                </a:solidFill>
                <a:latin typeface="Zen Maru Gothic"/>
              </a:rPr>
              <a:t>or</a:t>
            </a:r>
            <a:r>
              <a:rPr lang="en-US" sz="3000" spc="-24">
                <a:solidFill>
                  <a:srgbClr val="000000"/>
                </a:solidFill>
                <a:latin typeface="Zen Maru Gothic"/>
              </a:rPr>
              <a:t> </a:t>
            </a:r>
            <a:r>
              <a:rPr lang="en-US" sz="3000" spc="-24">
                <a:solidFill>
                  <a:srgbClr val="000000"/>
                </a:solidFill>
                <a:latin typeface="Zen Maru Gothic"/>
              </a:rPr>
              <a:t>u</a:t>
            </a:r>
            <a:r>
              <a:rPr lang="en-US" sz="3000" spc="-24">
                <a:solidFill>
                  <a:srgbClr val="000000"/>
                </a:solidFill>
                <a:latin typeface="Zen Maru Gothic"/>
              </a:rPr>
              <a:t>se</a:t>
            </a:r>
            <a:r>
              <a:rPr lang="en-US" sz="3000" spc="-24">
                <a:solidFill>
                  <a:srgbClr val="000000"/>
                </a:solidFill>
                <a:latin typeface="Zen Maru Gothic"/>
              </a:rPr>
              <a:t>r</a:t>
            </a:r>
            <a:r>
              <a:rPr lang="en-US" sz="3000" spc="-24">
                <a:solidFill>
                  <a:srgbClr val="000000"/>
                </a:solidFill>
                <a:latin typeface="Zen Maru Gothic"/>
              </a:rPr>
              <a:t> </a:t>
            </a:r>
            <a:r>
              <a:rPr lang="en-US" sz="3000" spc="-24">
                <a:solidFill>
                  <a:srgbClr val="000000"/>
                </a:solidFill>
                <a:latin typeface="Zen Maru Gothic"/>
              </a:rPr>
              <a:t>act</a:t>
            </a:r>
            <a:r>
              <a:rPr lang="en-US" sz="3000" spc="-24">
                <a:solidFill>
                  <a:srgbClr val="000000"/>
                </a:solidFill>
                <a:latin typeface="Zen Maru Gothic"/>
              </a:rPr>
              <a:t>i</a:t>
            </a:r>
            <a:r>
              <a:rPr lang="en-US" sz="3000" spc="-24">
                <a:solidFill>
                  <a:srgbClr val="000000"/>
                </a:solidFill>
                <a:latin typeface="Zen Maru Gothic"/>
              </a:rPr>
              <a:t>vity</a:t>
            </a:r>
            <a:r>
              <a:rPr lang="en-US" sz="3000" spc="-24">
                <a:solidFill>
                  <a:srgbClr val="000000"/>
                </a:solidFill>
                <a:latin typeface="Zen Maru Gothic"/>
              </a:rPr>
              <a:t> </a:t>
            </a:r>
            <a:r>
              <a:rPr lang="en-US" sz="3000" spc="-24">
                <a:solidFill>
                  <a:srgbClr val="000000"/>
                </a:solidFill>
                <a:latin typeface="Zen Maru Gothic"/>
              </a:rPr>
              <a:t>a</a:t>
            </a:r>
            <a:r>
              <a:rPr lang="en-US" sz="3000" spc="-24">
                <a:solidFill>
                  <a:srgbClr val="000000"/>
                </a:solidFill>
                <a:latin typeface="Zen Maru Gothic"/>
              </a:rPr>
              <a:t>c</a:t>
            </a:r>
            <a:r>
              <a:rPr lang="en-US" sz="3000" spc="-24">
                <a:solidFill>
                  <a:srgbClr val="000000"/>
                </a:solidFill>
                <a:latin typeface="Zen Maru Gothic"/>
              </a:rPr>
              <a:t>r</a:t>
            </a:r>
            <a:r>
              <a:rPr lang="en-US" sz="3000" spc="-24">
                <a:solidFill>
                  <a:srgbClr val="000000"/>
                </a:solidFill>
                <a:latin typeface="Zen Maru Gothic"/>
              </a:rPr>
              <a:t>o</a:t>
            </a:r>
            <a:r>
              <a:rPr lang="en-US" sz="3000" spc="-24">
                <a:solidFill>
                  <a:srgbClr val="000000"/>
                </a:solidFill>
                <a:latin typeface="Zen Maru Gothic"/>
              </a:rPr>
              <a:t>ss</a:t>
            </a:r>
            <a:r>
              <a:rPr lang="en-US" sz="3000" spc="-24">
                <a:solidFill>
                  <a:srgbClr val="000000"/>
                </a:solidFill>
                <a:latin typeface="Zen Maru Gothic"/>
              </a:rPr>
              <a:t> </a:t>
            </a:r>
            <a:r>
              <a:rPr lang="en-US" sz="3000" spc="-24">
                <a:solidFill>
                  <a:srgbClr val="000000"/>
                </a:solidFill>
                <a:latin typeface="Zen Maru Gothic"/>
              </a:rPr>
              <a:t>dev</a:t>
            </a:r>
            <a:r>
              <a:rPr lang="en-US" sz="3000" spc="-24">
                <a:solidFill>
                  <a:srgbClr val="000000"/>
                </a:solidFill>
                <a:latin typeface="Zen Maru Gothic"/>
              </a:rPr>
              <a:t>ice</a:t>
            </a:r>
            <a:r>
              <a:rPr lang="en-US" sz="3000" spc="-24">
                <a:solidFill>
                  <a:srgbClr val="000000"/>
                </a:solidFill>
                <a:latin typeface="Zen Maru Gothic"/>
              </a:rPr>
              <a:t>s</a:t>
            </a:r>
            <a:r>
              <a:rPr lang="en-US" sz="3000" spc="-24">
                <a:solidFill>
                  <a:srgbClr val="000000"/>
                </a:solidFill>
                <a:latin typeface="Zen Maru Gothic"/>
              </a:rPr>
              <a:t> </a:t>
            </a:r>
            <a:r>
              <a:rPr lang="en-US" sz="3000" spc="-24">
                <a:solidFill>
                  <a:srgbClr val="000000"/>
                </a:solidFill>
                <a:latin typeface="Zen Maru Gothic"/>
              </a:rPr>
              <a:t>from a ce</a:t>
            </a:r>
            <a:r>
              <a:rPr lang="en-US" sz="3000" spc="-24">
                <a:solidFill>
                  <a:srgbClr val="000000"/>
                </a:solidFill>
                <a:latin typeface="Zen Maru Gothic"/>
              </a:rPr>
              <a:t>n</a:t>
            </a:r>
            <a:r>
              <a:rPr lang="en-US" sz="3000" spc="-24">
                <a:solidFill>
                  <a:srgbClr val="000000"/>
                </a:solidFill>
                <a:latin typeface="Zen Maru Gothic"/>
              </a:rPr>
              <a:t>t</a:t>
            </a:r>
            <a:r>
              <a:rPr lang="en-US" sz="3000" spc="-24">
                <a:solidFill>
                  <a:srgbClr val="000000"/>
                </a:solidFill>
                <a:latin typeface="Zen Maru Gothic"/>
              </a:rPr>
              <a:t>r</a:t>
            </a:r>
            <a:r>
              <a:rPr lang="en-US" sz="3000" spc="-24">
                <a:solidFill>
                  <a:srgbClr val="000000"/>
                </a:solidFill>
                <a:latin typeface="Zen Maru Gothic"/>
              </a:rPr>
              <a:t>al l</a:t>
            </a:r>
            <a:r>
              <a:rPr lang="en-US" sz="3000" spc="-24">
                <a:solidFill>
                  <a:srgbClr val="000000"/>
                </a:solidFill>
                <a:latin typeface="Zen Maru Gothic"/>
              </a:rPr>
              <a:t>o</a:t>
            </a:r>
            <a:r>
              <a:rPr lang="en-US" sz="3000" spc="-24">
                <a:solidFill>
                  <a:srgbClr val="000000"/>
                </a:solidFill>
                <a:latin typeface="Zen Maru Gothic"/>
              </a:rPr>
              <a:t>c</a:t>
            </a:r>
            <a:r>
              <a:rPr lang="en-US" sz="3000" spc="-24">
                <a:solidFill>
                  <a:srgbClr val="000000"/>
                </a:solidFill>
                <a:latin typeface="Zen Maru Gothic"/>
              </a:rPr>
              <a:t>ati</a:t>
            </a:r>
            <a:r>
              <a:rPr lang="en-US" sz="3000" spc="-24">
                <a:solidFill>
                  <a:srgbClr val="000000"/>
                </a:solidFill>
                <a:latin typeface="Zen Maru Gothic"/>
              </a:rPr>
              <a:t>o</a:t>
            </a:r>
            <a:r>
              <a:rPr lang="en-US" sz="3000" spc="-24">
                <a:solidFill>
                  <a:srgbClr val="000000"/>
                </a:solidFill>
                <a:latin typeface="Zen Maru Gothic"/>
              </a:rPr>
              <a:t>n</a:t>
            </a:r>
            <a:r>
              <a:rPr lang="en-US" sz="3000" spc="-24">
                <a:solidFill>
                  <a:srgbClr val="000000"/>
                </a:solidFill>
                <a:latin typeface="Zen Maru Gothic"/>
              </a:rPr>
              <a:t>.</a:t>
            </a:r>
          </a:p>
          <a:p>
            <a:pPr algn="l" marL="647700" indent="-323850" lvl="1">
              <a:lnSpc>
                <a:spcPts val="3960"/>
              </a:lnSpc>
              <a:buAutoNum type="arabicPeriod" startAt="1"/>
            </a:pPr>
            <a:r>
              <a:rPr lang="en-US" sz="3000" spc="-24">
                <a:solidFill>
                  <a:srgbClr val="000000"/>
                </a:solidFill>
                <a:latin typeface="Zen Maru Gothic"/>
              </a:rPr>
              <a:t>Anonym</a:t>
            </a:r>
            <a:r>
              <a:rPr lang="en-US" sz="3000" spc="-24">
                <a:solidFill>
                  <a:srgbClr val="000000"/>
                </a:solidFill>
                <a:latin typeface="Zen Maru Gothic"/>
              </a:rPr>
              <a:t>i</a:t>
            </a:r>
            <a:r>
              <a:rPr lang="en-US" sz="3000" spc="-24">
                <a:solidFill>
                  <a:srgbClr val="000000"/>
                </a:solidFill>
                <a:latin typeface="Zen Maru Gothic"/>
              </a:rPr>
              <a:t>za</a:t>
            </a:r>
            <a:r>
              <a:rPr lang="en-US" sz="3000" spc="-24">
                <a:solidFill>
                  <a:srgbClr val="000000"/>
                </a:solidFill>
                <a:latin typeface="Zen Maru Gothic"/>
              </a:rPr>
              <a:t>tion</a:t>
            </a:r>
            <a:r>
              <a:rPr lang="en-US" sz="3000" spc="-24">
                <a:solidFill>
                  <a:srgbClr val="000000"/>
                </a:solidFill>
                <a:latin typeface="Zen Maru Gothic"/>
              </a:rPr>
              <a:t>:</a:t>
            </a:r>
            <a:r>
              <a:rPr lang="en-US" sz="3000" spc="-24">
                <a:solidFill>
                  <a:srgbClr val="000000"/>
                </a:solidFill>
                <a:latin typeface="Zen Maru Gothic"/>
              </a:rPr>
              <a:t> </a:t>
            </a:r>
            <a:r>
              <a:rPr lang="en-US" sz="3000" spc="-24">
                <a:solidFill>
                  <a:srgbClr val="000000"/>
                </a:solidFill>
                <a:latin typeface="Zen Maru Gothic"/>
              </a:rPr>
              <a:t>Protec</a:t>
            </a:r>
            <a:r>
              <a:rPr lang="en-US" sz="3000" spc="-24">
                <a:solidFill>
                  <a:srgbClr val="000000"/>
                </a:solidFill>
                <a:latin typeface="Zen Maru Gothic"/>
              </a:rPr>
              <a:t>t </a:t>
            </a:r>
            <a:r>
              <a:rPr lang="en-US" sz="3000" spc="-24">
                <a:solidFill>
                  <a:srgbClr val="000000"/>
                </a:solidFill>
                <a:latin typeface="Zen Maru Gothic"/>
              </a:rPr>
              <a:t>p</a:t>
            </a:r>
            <a:r>
              <a:rPr lang="en-US" sz="3000" spc="-24">
                <a:solidFill>
                  <a:srgbClr val="000000"/>
                </a:solidFill>
                <a:latin typeface="Zen Maru Gothic"/>
              </a:rPr>
              <a:t>r</a:t>
            </a:r>
            <a:r>
              <a:rPr lang="en-US" sz="3000" spc="-24">
                <a:solidFill>
                  <a:srgbClr val="000000"/>
                </a:solidFill>
                <a:latin typeface="Zen Maru Gothic"/>
              </a:rPr>
              <a:t>iva</a:t>
            </a:r>
            <a:r>
              <a:rPr lang="en-US" sz="3000" spc="-24">
                <a:solidFill>
                  <a:srgbClr val="000000"/>
                </a:solidFill>
                <a:latin typeface="Zen Maru Gothic"/>
              </a:rPr>
              <a:t>c</a:t>
            </a:r>
            <a:r>
              <a:rPr lang="en-US" sz="3000" spc="-24">
                <a:solidFill>
                  <a:srgbClr val="000000"/>
                </a:solidFill>
                <a:latin typeface="Zen Maru Gothic"/>
              </a:rPr>
              <a:t>y</a:t>
            </a:r>
            <a:r>
              <a:rPr lang="en-US" sz="3000" spc="-24">
                <a:solidFill>
                  <a:srgbClr val="000000"/>
                </a:solidFill>
                <a:latin typeface="Zen Maru Gothic"/>
              </a:rPr>
              <a:t> </a:t>
            </a:r>
            <a:r>
              <a:rPr lang="en-US" sz="3000" spc="-24">
                <a:solidFill>
                  <a:srgbClr val="000000"/>
                </a:solidFill>
                <a:latin typeface="Zen Maru Gothic"/>
              </a:rPr>
              <a:t>by an</a:t>
            </a:r>
            <a:r>
              <a:rPr lang="en-US" sz="3000" spc="-24">
                <a:solidFill>
                  <a:srgbClr val="000000"/>
                </a:solidFill>
                <a:latin typeface="Zen Maru Gothic"/>
              </a:rPr>
              <a:t>o</a:t>
            </a:r>
            <a:r>
              <a:rPr lang="en-US" sz="3000" spc="-24">
                <a:solidFill>
                  <a:srgbClr val="000000"/>
                </a:solidFill>
                <a:latin typeface="Zen Maru Gothic"/>
              </a:rPr>
              <a:t>ny</a:t>
            </a:r>
            <a:r>
              <a:rPr lang="en-US" sz="3000" spc="-24">
                <a:solidFill>
                  <a:srgbClr val="000000"/>
                </a:solidFill>
                <a:latin typeface="Zen Maru Gothic"/>
              </a:rPr>
              <a:t>mizing </a:t>
            </a:r>
            <a:r>
              <a:rPr lang="en-US" sz="3000" spc="-24">
                <a:solidFill>
                  <a:srgbClr val="000000"/>
                </a:solidFill>
                <a:latin typeface="Zen Maru Gothic"/>
              </a:rPr>
              <a:t>cap</a:t>
            </a:r>
            <a:r>
              <a:rPr lang="en-US" sz="3000" spc="-24">
                <a:solidFill>
                  <a:srgbClr val="000000"/>
                </a:solidFill>
                <a:latin typeface="Zen Maru Gothic"/>
              </a:rPr>
              <a:t>t</a:t>
            </a:r>
            <a:r>
              <a:rPr lang="en-US" sz="3000" spc="-24">
                <a:solidFill>
                  <a:srgbClr val="000000"/>
                </a:solidFill>
                <a:latin typeface="Zen Maru Gothic"/>
              </a:rPr>
              <a:t>ur</a:t>
            </a:r>
            <a:r>
              <a:rPr lang="en-US" sz="3000" spc="-24">
                <a:solidFill>
                  <a:srgbClr val="000000"/>
                </a:solidFill>
                <a:latin typeface="Zen Maru Gothic"/>
              </a:rPr>
              <a:t>e</a:t>
            </a:r>
            <a:r>
              <a:rPr lang="en-US" sz="3000" spc="-24">
                <a:solidFill>
                  <a:srgbClr val="000000"/>
                </a:solidFill>
                <a:latin typeface="Zen Maru Gothic"/>
              </a:rPr>
              <a:t>d</a:t>
            </a:r>
            <a:r>
              <a:rPr lang="en-US" sz="3000" spc="-24">
                <a:solidFill>
                  <a:srgbClr val="000000"/>
                </a:solidFill>
                <a:latin typeface="Zen Maru Gothic"/>
              </a:rPr>
              <a:t> </a:t>
            </a:r>
            <a:r>
              <a:rPr lang="en-US" sz="3000" spc="-24">
                <a:solidFill>
                  <a:srgbClr val="000000"/>
                </a:solidFill>
                <a:latin typeface="Zen Maru Gothic"/>
              </a:rPr>
              <a:t>inf</a:t>
            </a:r>
            <a:r>
              <a:rPr lang="en-US" sz="3000" spc="-24">
                <a:solidFill>
                  <a:srgbClr val="000000"/>
                </a:solidFill>
                <a:latin typeface="Zen Maru Gothic"/>
              </a:rPr>
              <a:t>or</a:t>
            </a:r>
            <a:r>
              <a:rPr lang="en-US" sz="3000" spc="-24">
                <a:solidFill>
                  <a:srgbClr val="000000"/>
                </a:solidFill>
                <a:latin typeface="Zen Maru Gothic"/>
              </a:rPr>
              <a:t>ma</a:t>
            </a:r>
            <a:r>
              <a:rPr lang="en-US" sz="3000" spc="-24">
                <a:solidFill>
                  <a:srgbClr val="000000"/>
                </a:solidFill>
                <a:latin typeface="Zen Maru Gothic"/>
              </a:rPr>
              <a:t>t</a:t>
            </a:r>
            <a:r>
              <a:rPr lang="en-US" sz="3000" spc="-24">
                <a:solidFill>
                  <a:srgbClr val="000000"/>
                </a:solidFill>
                <a:latin typeface="Zen Maru Gothic"/>
              </a:rPr>
              <a:t>ion.</a:t>
            </a:r>
          </a:p>
          <a:p>
            <a:pPr algn="l" marL="647700" indent="-323850" lvl="1">
              <a:lnSpc>
                <a:spcPts val="3960"/>
              </a:lnSpc>
              <a:buAutoNum type="arabicPeriod" startAt="1"/>
            </a:pPr>
            <a:r>
              <a:rPr lang="en-US" sz="3000" spc="-24">
                <a:solidFill>
                  <a:srgbClr val="000000"/>
                </a:solidFill>
                <a:latin typeface="Zen Maru Gothic"/>
              </a:rPr>
              <a:t>Be</a:t>
            </a:r>
            <a:r>
              <a:rPr lang="en-US" sz="3000" spc="-24">
                <a:solidFill>
                  <a:srgbClr val="000000"/>
                </a:solidFill>
                <a:latin typeface="Zen Maru Gothic"/>
              </a:rPr>
              <a:t>h</a:t>
            </a:r>
            <a:r>
              <a:rPr lang="en-US" sz="3000" spc="-24">
                <a:solidFill>
                  <a:srgbClr val="000000"/>
                </a:solidFill>
                <a:latin typeface="Zen Maru Gothic"/>
              </a:rPr>
              <a:t>avi</a:t>
            </a:r>
            <a:r>
              <a:rPr lang="en-US" sz="3000" spc="-24">
                <a:solidFill>
                  <a:srgbClr val="000000"/>
                </a:solidFill>
                <a:latin typeface="Zen Maru Gothic"/>
              </a:rPr>
              <a:t>or </a:t>
            </a:r>
            <a:r>
              <a:rPr lang="en-US" sz="3000" spc="-24">
                <a:solidFill>
                  <a:srgbClr val="000000"/>
                </a:solidFill>
                <a:latin typeface="Zen Maru Gothic"/>
              </a:rPr>
              <a:t>Analysis: Us</a:t>
            </a:r>
            <a:r>
              <a:rPr lang="en-US" sz="3000" spc="-24">
                <a:solidFill>
                  <a:srgbClr val="000000"/>
                </a:solidFill>
                <a:latin typeface="Zen Maru Gothic"/>
              </a:rPr>
              <a:t>e</a:t>
            </a:r>
            <a:r>
              <a:rPr lang="en-US" sz="3000" spc="-24">
                <a:solidFill>
                  <a:srgbClr val="000000"/>
                </a:solidFill>
                <a:latin typeface="Zen Maru Gothic"/>
              </a:rPr>
              <a:t> AI </a:t>
            </a:r>
            <a:r>
              <a:rPr lang="en-US" sz="3000" spc="-24">
                <a:solidFill>
                  <a:srgbClr val="000000"/>
                </a:solidFill>
                <a:latin typeface="Zen Maru Gothic"/>
              </a:rPr>
              <a:t>t</a:t>
            </a:r>
            <a:r>
              <a:rPr lang="en-US" sz="3000" spc="-24">
                <a:solidFill>
                  <a:srgbClr val="000000"/>
                </a:solidFill>
                <a:latin typeface="Zen Maru Gothic"/>
              </a:rPr>
              <a:t>o de</a:t>
            </a:r>
            <a:r>
              <a:rPr lang="en-US" sz="3000" spc="-24">
                <a:solidFill>
                  <a:srgbClr val="000000"/>
                </a:solidFill>
                <a:latin typeface="Zen Maru Gothic"/>
              </a:rPr>
              <a:t>tec</a:t>
            </a:r>
            <a:r>
              <a:rPr lang="en-US" sz="3000" spc="-24">
                <a:solidFill>
                  <a:srgbClr val="000000"/>
                </a:solidFill>
                <a:latin typeface="Zen Maru Gothic"/>
              </a:rPr>
              <a:t>t</a:t>
            </a:r>
            <a:r>
              <a:rPr lang="en-US" sz="3000" spc="-24">
                <a:solidFill>
                  <a:srgbClr val="000000"/>
                </a:solidFill>
                <a:latin typeface="Zen Maru Gothic"/>
              </a:rPr>
              <a:t> and p</a:t>
            </a:r>
            <a:r>
              <a:rPr lang="en-US" sz="3000" spc="-24">
                <a:solidFill>
                  <a:srgbClr val="000000"/>
                </a:solidFill>
                <a:latin typeface="Zen Maru Gothic"/>
              </a:rPr>
              <a:t>reve</a:t>
            </a:r>
            <a:r>
              <a:rPr lang="en-US" sz="3000" spc="-24">
                <a:solidFill>
                  <a:srgbClr val="000000"/>
                </a:solidFill>
                <a:latin typeface="Zen Maru Gothic"/>
              </a:rPr>
              <a:t>nt s</a:t>
            </a:r>
            <a:r>
              <a:rPr lang="en-US" sz="3000" spc="-24">
                <a:solidFill>
                  <a:srgbClr val="000000"/>
                </a:solidFill>
                <a:latin typeface="Zen Maru Gothic"/>
              </a:rPr>
              <a:t>u</a:t>
            </a:r>
            <a:r>
              <a:rPr lang="en-US" sz="3000" spc="-24">
                <a:solidFill>
                  <a:srgbClr val="000000"/>
                </a:solidFill>
                <a:latin typeface="Zen Maru Gothic"/>
              </a:rPr>
              <a:t>s</a:t>
            </a:r>
            <a:r>
              <a:rPr lang="en-US" sz="3000" spc="-24">
                <a:solidFill>
                  <a:srgbClr val="000000"/>
                </a:solidFill>
                <a:latin typeface="Zen Maru Gothic"/>
              </a:rPr>
              <a:t>picious b</a:t>
            </a:r>
            <a:r>
              <a:rPr lang="en-US" sz="3000" spc="-24">
                <a:solidFill>
                  <a:srgbClr val="000000"/>
                </a:solidFill>
                <a:latin typeface="Zen Maru Gothic"/>
              </a:rPr>
              <a:t>e</a:t>
            </a:r>
            <a:r>
              <a:rPr lang="en-US" sz="3000" spc="-24">
                <a:solidFill>
                  <a:srgbClr val="000000"/>
                </a:solidFill>
                <a:latin typeface="Zen Maru Gothic"/>
              </a:rPr>
              <a:t>havior.</a:t>
            </a:r>
          </a:p>
          <a:p>
            <a:pPr algn="l" marL="647700" indent="-323850" lvl="1">
              <a:lnSpc>
                <a:spcPts val="3960"/>
              </a:lnSpc>
              <a:buAutoNum type="arabicPeriod" startAt="1"/>
            </a:pPr>
            <a:r>
              <a:rPr lang="en-US" sz="3000" spc="-24">
                <a:solidFill>
                  <a:srgbClr val="000000"/>
                </a:solidFill>
                <a:latin typeface="Zen Maru Gothic"/>
              </a:rPr>
              <a:t>Real-ti</a:t>
            </a:r>
            <a:r>
              <a:rPr lang="en-US" sz="3000" spc="-24">
                <a:solidFill>
                  <a:srgbClr val="000000"/>
                </a:solidFill>
                <a:latin typeface="Zen Maru Gothic"/>
              </a:rPr>
              <a:t>m</a:t>
            </a:r>
            <a:r>
              <a:rPr lang="en-US" sz="3000" spc="-24">
                <a:solidFill>
                  <a:srgbClr val="000000"/>
                </a:solidFill>
                <a:latin typeface="Zen Maru Gothic"/>
              </a:rPr>
              <a:t>e</a:t>
            </a:r>
            <a:r>
              <a:rPr lang="en-US" sz="3000" spc="-24">
                <a:solidFill>
                  <a:srgbClr val="000000"/>
                </a:solidFill>
                <a:latin typeface="Zen Maru Gothic"/>
              </a:rPr>
              <a:t> </a:t>
            </a:r>
            <a:r>
              <a:rPr lang="en-US" sz="3000" spc="-24">
                <a:solidFill>
                  <a:srgbClr val="000000"/>
                </a:solidFill>
                <a:latin typeface="Zen Maru Gothic"/>
              </a:rPr>
              <a:t>Aler</a:t>
            </a:r>
            <a:r>
              <a:rPr lang="en-US" sz="3000" spc="-24">
                <a:solidFill>
                  <a:srgbClr val="000000"/>
                </a:solidFill>
                <a:latin typeface="Zen Maru Gothic"/>
              </a:rPr>
              <a:t>t</a:t>
            </a:r>
            <a:r>
              <a:rPr lang="en-US" sz="3000" spc="-24">
                <a:solidFill>
                  <a:srgbClr val="000000"/>
                </a:solidFill>
                <a:latin typeface="Zen Maru Gothic"/>
              </a:rPr>
              <a:t>s:</a:t>
            </a:r>
            <a:r>
              <a:rPr lang="en-US" sz="3000" spc="-24">
                <a:solidFill>
                  <a:srgbClr val="000000"/>
                </a:solidFill>
                <a:latin typeface="Zen Maru Gothic"/>
              </a:rPr>
              <a:t> </a:t>
            </a:r>
            <a:r>
              <a:rPr lang="en-US" sz="3000" spc="-24">
                <a:solidFill>
                  <a:srgbClr val="000000"/>
                </a:solidFill>
                <a:latin typeface="Zen Maru Gothic"/>
              </a:rPr>
              <a:t>Re</a:t>
            </a:r>
            <a:r>
              <a:rPr lang="en-US" sz="3000" spc="-24">
                <a:solidFill>
                  <a:srgbClr val="000000"/>
                </a:solidFill>
                <a:latin typeface="Zen Maru Gothic"/>
              </a:rPr>
              <a:t>c</a:t>
            </a:r>
            <a:r>
              <a:rPr lang="en-US" sz="3000" spc="-24">
                <a:solidFill>
                  <a:srgbClr val="000000"/>
                </a:solidFill>
                <a:latin typeface="Zen Maru Gothic"/>
              </a:rPr>
              <a:t>ei</a:t>
            </a:r>
            <a:r>
              <a:rPr lang="en-US" sz="3000" spc="-24">
                <a:solidFill>
                  <a:srgbClr val="000000"/>
                </a:solidFill>
                <a:latin typeface="Zen Maru Gothic"/>
              </a:rPr>
              <a:t>ve</a:t>
            </a:r>
            <a:r>
              <a:rPr lang="en-US" sz="3000" spc="-24">
                <a:solidFill>
                  <a:srgbClr val="000000"/>
                </a:solidFill>
                <a:latin typeface="Zen Maru Gothic"/>
              </a:rPr>
              <a:t> ale</a:t>
            </a:r>
            <a:r>
              <a:rPr lang="en-US" sz="3000" spc="-24">
                <a:solidFill>
                  <a:srgbClr val="000000"/>
                </a:solidFill>
                <a:latin typeface="Zen Maru Gothic"/>
              </a:rPr>
              <a:t>r</a:t>
            </a:r>
            <a:r>
              <a:rPr lang="en-US" sz="3000" spc="-24">
                <a:solidFill>
                  <a:srgbClr val="000000"/>
                </a:solidFill>
                <a:latin typeface="Zen Maru Gothic"/>
              </a:rPr>
              <a:t>ts</a:t>
            </a:r>
            <a:r>
              <a:rPr lang="en-US" sz="3000" spc="-24">
                <a:solidFill>
                  <a:srgbClr val="000000"/>
                </a:solidFill>
                <a:latin typeface="Zen Maru Gothic"/>
              </a:rPr>
              <a:t> </a:t>
            </a:r>
            <a:r>
              <a:rPr lang="en-US" sz="3000" spc="-24">
                <a:solidFill>
                  <a:srgbClr val="000000"/>
                </a:solidFill>
                <a:latin typeface="Zen Maru Gothic"/>
              </a:rPr>
              <a:t>for </a:t>
            </a:r>
            <a:r>
              <a:rPr lang="en-US" sz="3000" spc="-24">
                <a:solidFill>
                  <a:srgbClr val="000000"/>
                </a:solidFill>
                <a:latin typeface="Zen Maru Gothic"/>
              </a:rPr>
              <a:t>u</a:t>
            </a:r>
            <a:r>
              <a:rPr lang="en-US" sz="3000" spc="-24">
                <a:solidFill>
                  <a:srgbClr val="000000"/>
                </a:solidFill>
                <a:latin typeface="Zen Maru Gothic"/>
              </a:rPr>
              <a:t>nau</a:t>
            </a:r>
            <a:r>
              <a:rPr lang="en-US" sz="3000" spc="-24">
                <a:solidFill>
                  <a:srgbClr val="000000"/>
                </a:solidFill>
                <a:latin typeface="Zen Maru Gothic"/>
              </a:rPr>
              <a:t>t</a:t>
            </a:r>
            <a:r>
              <a:rPr lang="en-US" sz="3000" spc="-24">
                <a:solidFill>
                  <a:srgbClr val="000000"/>
                </a:solidFill>
                <a:latin typeface="Zen Maru Gothic"/>
              </a:rPr>
              <a:t>hor</a:t>
            </a:r>
            <a:r>
              <a:rPr lang="en-US" sz="3000" spc="-24">
                <a:solidFill>
                  <a:srgbClr val="000000"/>
                </a:solidFill>
                <a:latin typeface="Zen Maru Gothic"/>
              </a:rPr>
              <a:t>i</a:t>
            </a:r>
            <a:r>
              <a:rPr lang="en-US" sz="3000" spc="-24">
                <a:solidFill>
                  <a:srgbClr val="000000"/>
                </a:solidFill>
                <a:latin typeface="Zen Maru Gothic"/>
              </a:rPr>
              <a:t>z</a:t>
            </a:r>
            <a:r>
              <a:rPr lang="en-US" sz="3000" spc="-24">
                <a:solidFill>
                  <a:srgbClr val="000000"/>
                </a:solidFill>
                <a:latin typeface="Zen Maru Gothic"/>
              </a:rPr>
              <a:t>e</a:t>
            </a:r>
            <a:r>
              <a:rPr lang="en-US" sz="3000" spc="-24">
                <a:solidFill>
                  <a:srgbClr val="000000"/>
                </a:solidFill>
                <a:latin typeface="Zen Maru Gothic"/>
              </a:rPr>
              <a:t>d</a:t>
            </a:r>
            <a:r>
              <a:rPr lang="en-US" sz="3000" spc="-24">
                <a:solidFill>
                  <a:srgbClr val="000000"/>
                </a:solidFill>
                <a:latin typeface="Zen Maru Gothic"/>
              </a:rPr>
              <a:t> </a:t>
            </a:r>
            <a:r>
              <a:rPr lang="en-US" sz="3000" spc="-24">
                <a:solidFill>
                  <a:srgbClr val="000000"/>
                </a:solidFill>
                <a:latin typeface="Zen Maru Gothic"/>
              </a:rPr>
              <a:t>a</a:t>
            </a:r>
            <a:r>
              <a:rPr lang="en-US" sz="3000" spc="-24">
                <a:solidFill>
                  <a:srgbClr val="000000"/>
                </a:solidFill>
                <a:latin typeface="Zen Maru Gothic"/>
              </a:rPr>
              <a:t>c</a:t>
            </a:r>
            <a:r>
              <a:rPr lang="en-US" sz="3000" spc="-24">
                <a:solidFill>
                  <a:srgbClr val="000000"/>
                </a:solidFill>
                <a:latin typeface="Zen Maru Gothic"/>
              </a:rPr>
              <a:t>tiv</a:t>
            </a:r>
            <a:r>
              <a:rPr lang="en-US" sz="3000" spc="-24">
                <a:solidFill>
                  <a:srgbClr val="000000"/>
                </a:solidFill>
                <a:latin typeface="Zen Maru Gothic"/>
              </a:rPr>
              <a:t>ities</a:t>
            </a:r>
            <a:r>
              <a:rPr lang="en-US" sz="3000" spc="-24">
                <a:solidFill>
                  <a:srgbClr val="000000"/>
                </a:solidFill>
                <a:latin typeface="Zen Maru Gothic"/>
              </a:rPr>
              <a:t>.</a:t>
            </a:r>
          </a:p>
          <a:p>
            <a:pPr algn="l" marL="647700" indent="-323850" lvl="1">
              <a:lnSpc>
                <a:spcPts val="3960"/>
              </a:lnSpc>
              <a:buAutoNum type="arabicPeriod" startAt="1"/>
            </a:pPr>
            <a:r>
              <a:rPr lang="en-US" sz="3000" spc="-24">
                <a:solidFill>
                  <a:srgbClr val="000000"/>
                </a:solidFill>
                <a:latin typeface="Zen Maru Gothic"/>
              </a:rPr>
              <a:t>Cross-platform</a:t>
            </a:r>
            <a:r>
              <a:rPr lang="en-US" sz="3000" spc="-24">
                <a:solidFill>
                  <a:srgbClr val="000000"/>
                </a:solidFill>
                <a:latin typeface="Zen Maru Gothic"/>
              </a:rPr>
              <a:t> </a:t>
            </a:r>
            <a:r>
              <a:rPr lang="en-US" sz="3000" spc="-24">
                <a:solidFill>
                  <a:srgbClr val="000000"/>
                </a:solidFill>
                <a:latin typeface="Zen Maru Gothic"/>
              </a:rPr>
              <a:t>Supp</a:t>
            </a:r>
            <a:r>
              <a:rPr lang="en-US" sz="3000" spc="-24">
                <a:solidFill>
                  <a:srgbClr val="000000"/>
                </a:solidFill>
                <a:latin typeface="Zen Maru Gothic"/>
              </a:rPr>
              <a:t>or</a:t>
            </a:r>
            <a:r>
              <a:rPr lang="en-US" sz="3000" spc="-24">
                <a:solidFill>
                  <a:srgbClr val="000000"/>
                </a:solidFill>
                <a:latin typeface="Zen Maru Gothic"/>
              </a:rPr>
              <a:t>t:</a:t>
            </a:r>
            <a:r>
              <a:rPr lang="en-US" sz="3000" spc="-24">
                <a:solidFill>
                  <a:srgbClr val="000000"/>
                </a:solidFill>
                <a:latin typeface="Zen Maru Gothic"/>
              </a:rPr>
              <a:t> </a:t>
            </a:r>
            <a:r>
              <a:rPr lang="en-US" sz="3000" spc="-24">
                <a:solidFill>
                  <a:srgbClr val="000000"/>
                </a:solidFill>
                <a:latin typeface="Zen Maru Gothic"/>
              </a:rPr>
              <a:t>Extend k</a:t>
            </a:r>
            <a:r>
              <a:rPr lang="en-US" sz="3000" spc="-24">
                <a:solidFill>
                  <a:srgbClr val="000000"/>
                </a:solidFill>
                <a:latin typeface="Zen Maru Gothic"/>
              </a:rPr>
              <a:t>e</a:t>
            </a:r>
            <a:r>
              <a:rPr lang="en-US" sz="3000" spc="-24">
                <a:solidFill>
                  <a:srgbClr val="000000"/>
                </a:solidFill>
                <a:latin typeface="Zen Maru Gothic"/>
              </a:rPr>
              <a:t>ylog</a:t>
            </a:r>
            <a:r>
              <a:rPr lang="en-US" sz="3000" spc="-24">
                <a:solidFill>
                  <a:srgbClr val="000000"/>
                </a:solidFill>
                <a:latin typeface="Zen Maru Gothic"/>
              </a:rPr>
              <a:t>gi</a:t>
            </a:r>
            <a:r>
              <a:rPr lang="en-US" sz="3000" spc="-24">
                <a:solidFill>
                  <a:srgbClr val="000000"/>
                </a:solidFill>
                <a:latin typeface="Zen Maru Gothic"/>
              </a:rPr>
              <a:t>ng t</a:t>
            </a:r>
            <a:r>
              <a:rPr lang="en-US" sz="3000" spc="-24">
                <a:solidFill>
                  <a:srgbClr val="000000"/>
                </a:solidFill>
                <a:latin typeface="Zen Maru Gothic"/>
              </a:rPr>
              <a:t>o</a:t>
            </a:r>
            <a:r>
              <a:rPr lang="en-US" sz="3000" spc="-24">
                <a:solidFill>
                  <a:srgbClr val="000000"/>
                </a:solidFill>
                <a:latin typeface="Zen Maru Gothic"/>
              </a:rPr>
              <a:t> variou</a:t>
            </a:r>
            <a:r>
              <a:rPr lang="en-US" sz="3000" spc="-24">
                <a:solidFill>
                  <a:srgbClr val="000000"/>
                </a:solidFill>
                <a:latin typeface="Zen Maru Gothic"/>
              </a:rPr>
              <a:t>s o</a:t>
            </a:r>
            <a:r>
              <a:rPr lang="en-US" sz="3000" spc="-24">
                <a:solidFill>
                  <a:srgbClr val="000000"/>
                </a:solidFill>
                <a:latin typeface="Zen Maru Gothic"/>
              </a:rPr>
              <a:t>perati</a:t>
            </a:r>
            <a:r>
              <a:rPr lang="en-US" sz="3000" spc="-24">
                <a:solidFill>
                  <a:srgbClr val="000000"/>
                </a:solidFill>
                <a:latin typeface="Zen Maru Gothic"/>
              </a:rPr>
              <a:t>n</a:t>
            </a:r>
            <a:r>
              <a:rPr lang="en-US" sz="3000" spc="-24">
                <a:solidFill>
                  <a:srgbClr val="000000"/>
                </a:solidFill>
                <a:latin typeface="Zen Maru Gothic"/>
              </a:rPr>
              <a:t>g </a:t>
            </a:r>
            <a:r>
              <a:rPr lang="en-US" sz="3000" spc="-24">
                <a:solidFill>
                  <a:srgbClr val="000000"/>
                </a:solidFill>
                <a:latin typeface="Zen Maru Gothic"/>
              </a:rPr>
              <a:t>s</a:t>
            </a:r>
            <a:r>
              <a:rPr lang="en-US" sz="3000" spc="-24">
                <a:solidFill>
                  <a:srgbClr val="000000"/>
                </a:solidFill>
                <a:latin typeface="Zen Maru Gothic"/>
              </a:rPr>
              <a:t>ystems.</a:t>
            </a:r>
          </a:p>
          <a:p>
            <a:pPr algn="l" marL="647700" indent="-323850" lvl="1">
              <a:lnSpc>
                <a:spcPts val="3960"/>
              </a:lnSpc>
              <a:buAutoNum type="arabicPeriod" startAt="1"/>
            </a:pPr>
            <a:r>
              <a:rPr lang="en-US" sz="3000" spc="-24">
                <a:solidFill>
                  <a:srgbClr val="000000"/>
                </a:solidFill>
                <a:latin typeface="Zen Maru Gothic"/>
              </a:rPr>
              <a:t>Us</a:t>
            </a:r>
            <a:r>
              <a:rPr lang="en-US" sz="3000" spc="-24">
                <a:solidFill>
                  <a:srgbClr val="000000"/>
                </a:solidFill>
                <a:latin typeface="Zen Maru Gothic"/>
              </a:rPr>
              <a:t>er </a:t>
            </a:r>
            <a:r>
              <a:rPr lang="en-US" sz="3000" spc="-24">
                <a:solidFill>
                  <a:srgbClr val="000000"/>
                </a:solidFill>
                <a:latin typeface="Zen Maru Gothic"/>
              </a:rPr>
              <a:t>Au</a:t>
            </a:r>
            <a:r>
              <a:rPr lang="en-US" sz="3000" spc="-24">
                <a:solidFill>
                  <a:srgbClr val="000000"/>
                </a:solidFill>
                <a:latin typeface="Zen Maru Gothic"/>
              </a:rPr>
              <a:t>thent</a:t>
            </a:r>
            <a:r>
              <a:rPr lang="en-US" sz="3000" spc="-24">
                <a:solidFill>
                  <a:srgbClr val="000000"/>
                </a:solidFill>
                <a:latin typeface="Zen Maru Gothic"/>
              </a:rPr>
              <a:t>ic</a:t>
            </a:r>
            <a:r>
              <a:rPr lang="en-US" sz="3000" spc="-24">
                <a:solidFill>
                  <a:srgbClr val="000000"/>
                </a:solidFill>
                <a:latin typeface="Zen Maru Gothic"/>
              </a:rPr>
              <a:t>ation</a:t>
            </a:r>
            <a:r>
              <a:rPr lang="en-US" sz="3000" spc="-24">
                <a:solidFill>
                  <a:srgbClr val="000000"/>
                </a:solidFill>
                <a:latin typeface="Zen Maru Gothic"/>
              </a:rPr>
              <a:t>:</a:t>
            </a:r>
            <a:r>
              <a:rPr lang="en-US" sz="3000" spc="-24">
                <a:solidFill>
                  <a:srgbClr val="000000"/>
                </a:solidFill>
                <a:latin typeface="Zen Maru Gothic"/>
              </a:rPr>
              <a:t> </a:t>
            </a:r>
            <a:r>
              <a:rPr lang="en-US" sz="3000" spc="-24">
                <a:solidFill>
                  <a:srgbClr val="000000"/>
                </a:solidFill>
                <a:latin typeface="Zen Maru Gothic"/>
              </a:rPr>
              <a:t>Restrict</a:t>
            </a:r>
            <a:r>
              <a:rPr lang="en-US" sz="3000" spc="-24">
                <a:solidFill>
                  <a:srgbClr val="000000"/>
                </a:solidFill>
                <a:latin typeface="Zen Maru Gothic"/>
              </a:rPr>
              <a:t> </a:t>
            </a:r>
            <a:r>
              <a:rPr lang="en-US" sz="3000" spc="-24">
                <a:solidFill>
                  <a:srgbClr val="000000"/>
                </a:solidFill>
                <a:latin typeface="Zen Maru Gothic"/>
              </a:rPr>
              <a:t>k</a:t>
            </a:r>
            <a:r>
              <a:rPr lang="en-US" sz="3000" spc="-24">
                <a:solidFill>
                  <a:srgbClr val="000000"/>
                </a:solidFill>
                <a:latin typeface="Zen Maru Gothic"/>
              </a:rPr>
              <a:t>e</a:t>
            </a:r>
            <a:r>
              <a:rPr lang="en-US" sz="3000" spc="-24">
                <a:solidFill>
                  <a:srgbClr val="000000"/>
                </a:solidFill>
                <a:latin typeface="Zen Maru Gothic"/>
              </a:rPr>
              <a:t>ylog</a:t>
            </a:r>
            <a:r>
              <a:rPr lang="en-US" sz="3000" spc="-24">
                <a:solidFill>
                  <a:srgbClr val="000000"/>
                </a:solidFill>
                <a:latin typeface="Zen Maru Gothic"/>
              </a:rPr>
              <a:t>ging t</a:t>
            </a:r>
            <a:r>
              <a:rPr lang="en-US" sz="3000" spc="-24">
                <a:solidFill>
                  <a:srgbClr val="000000"/>
                </a:solidFill>
                <a:latin typeface="Zen Maru Gothic"/>
              </a:rPr>
              <a:t>o aut</a:t>
            </a:r>
            <a:r>
              <a:rPr lang="en-US" sz="3000" spc="-24">
                <a:solidFill>
                  <a:srgbClr val="000000"/>
                </a:solidFill>
                <a:latin typeface="Zen Maru Gothic"/>
              </a:rPr>
              <a:t>ho</a:t>
            </a:r>
            <a:r>
              <a:rPr lang="en-US" sz="3000" spc="-24">
                <a:solidFill>
                  <a:srgbClr val="000000"/>
                </a:solidFill>
                <a:latin typeface="Zen Maru Gothic"/>
              </a:rPr>
              <a:t>r</a:t>
            </a:r>
            <a:r>
              <a:rPr lang="en-US" sz="3000" spc="-24">
                <a:solidFill>
                  <a:srgbClr val="000000"/>
                </a:solidFill>
                <a:latin typeface="Zen Maru Gothic"/>
              </a:rPr>
              <a:t>i</a:t>
            </a:r>
            <a:r>
              <a:rPr lang="en-US" sz="3000" spc="-24">
                <a:solidFill>
                  <a:srgbClr val="000000"/>
                </a:solidFill>
                <a:latin typeface="Zen Maru Gothic"/>
              </a:rPr>
              <a:t>z</a:t>
            </a:r>
            <a:r>
              <a:rPr lang="en-US" sz="3000" spc="-24">
                <a:solidFill>
                  <a:srgbClr val="000000"/>
                </a:solidFill>
                <a:latin typeface="Zen Maru Gothic"/>
              </a:rPr>
              <a:t>e</a:t>
            </a:r>
            <a:r>
              <a:rPr lang="en-US" sz="3000" spc="-24">
                <a:solidFill>
                  <a:srgbClr val="000000"/>
                </a:solidFill>
                <a:latin typeface="Zen Maru Gothic"/>
              </a:rPr>
              <a:t>d</a:t>
            </a:r>
            <a:r>
              <a:rPr lang="en-US" sz="3000" spc="-24">
                <a:solidFill>
                  <a:srgbClr val="000000"/>
                </a:solidFill>
                <a:latin typeface="Zen Maru Gothic"/>
              </a:rPr>
              <a:t> use</a:t>
            </a:r>
            <a:r>
              <a:rPr lang="en-US" sz="3000" spc="-24">
                <a:solidFill>
                  <a:srgbClr val="000000"/>
                </a:solidFill>
                <a:latin typeface="Zen Maru Gothic"/>
              </a:rPr>
              <a:t>rs.</a:t>
            </a:r>
          </a:p>
          <a:p>
            <a:pPr algn="l" marL="647700" indent="-323850" lvl="1">
              <a:lnSpc>
                <a:spcPts val="3960"/>
              </a:lnSpc>
              <a:buAutoNum type="arabicPeriod" startAt="1"/>
            </a:pPr>
            <a:r>
              <a:rPr lang="en-US" sz="3000" spc="-24">
                <a:solidFill>
                  <a:srgbClr val="000000"/>
                </a:solidFill>
                <a:latin typeface="Zen Maru Gothic"/>
              </a:rPr>
              <a:t>R</a:t>
            </a:r>
            <a:r>
              <a:rPr lang="en-US" sz="3000" spc="-24">
                <a:solidFill>
                  <a:srgbClr val="000000"/>
                </a:solidFill>
                <a:latin typeface="Zen Maru Gothic"/>
              </a:rPr>
              <a:t>e</a:t>
            </a:r>
            <a:r>
              <a:rPr lang="en-US" sz="3000" spc="-24">
                <a:solidFill>
                  <a:srgbClr val="000000"/>
                </a:solidFill>
                <a:latin typeface="Zen Maru Gothic"/>
              </a:rPr>
              <a:t>p</a:t>
            </a:r>
            <a:r>
              <a:rPr lang="en-US" sz="3000" spc="-24">
                <a:solidFill>
                  <a:srgbClr val="000000"/>
                </a:solidFill>
                <a:latin typeface="Zen Maru Gothic"/>
              </a:rPr>
              <a:t>o</a:t>
            </a:r>
            <a:r>
              <a:rPr lang="en-US" sz="3000" spc="-24">
                <a:solidFill>
                  <a:srgbClr val="000000"/>
                </a:solidFill>
                <a:latin typeface="Zen Maru Gothic"/>
              </a:rPr>
              <a:t>r</a:t>
            </a:r>
            <a:r>
              <a:rPr lang="en-US" sz="3000" spc="-24">
                <a:solidFill>
                  <a:srgbClr val="000000"/>
                </a:solidFill>
                <a:latin typeface="Zen Maru Gothic"/>
              </a:rPr>
              <a:t>ting</a:t>
            </a:r>
            <a:r>
              <a:rPr lang="en-US" sz="3000" spc="-24">
                <a:solidFill>
                  <a:srgbClr val="000000"/>
                </a:solidFill>
                <a:latin typeface="Zen Maru Gothic"/>
              </a:rPr>
              <a:t>:</a:t>
            </a:r>
            <a:r>
              <a:rPr lang="en-US" sz="3000" spc="-24">
                <a:solidFill>
                  <a:srgbClr val="000000"/>
                </a:solidFill>
                <a:latin typeface="Zen Maru Gothic"/>
              </a:rPr>
              <a:t> </a:t>
            </a:r>
            <a:r>
              <a:rPr lang="en-US" sz="3000" spc="-24">
                <a:solidFill>
                  <a:srgbClr val="000000"/>
                </a:solidFill>
                <a:latin typeface="Zen Maru Gothic"/>
              </a:rPr>
              <a:t>Gene</a:t>
            </a:r>
            <a:r>
              <a:rPr lang="en-US" sz="3000" spc="-24">
                <a:solidFill>
                  <a:srgbClr val="000000"/>
                </a:solidFill>
                <a:latin typeface="Zen Maru Gothic"/>
              </a:rPr>
              <a:t>ra</a:t>
            </a:r>
            <a:r>
              <a:rPr lang="en-US" sz="3000" spc="-24">
                <a:solidFill>
                  <a:srgbClr val="000000"/>
                </a:solidFill>
                <a:latin typeface="Zen Maru Gothic"/>
              </a:rPr>
              <a:t>te </a:t>
            </a:r>
            <a:r>
              <a:rPr lang="en-US" sz="3000" spc="-24">
                <a:solidFill>
                  <a:srgbClr val="000000"/>
                </a:solidFill>
                <a:latin typeface="Zen Maru Gothic"/>
              </a:rPr>
              <a:t>d</a:t>
            </a:r>
            <a:r>
              <a:rPr lang="en-US" sz="3000" spc="-24">
                <a:solidFill>
                  <a:srgbClr val="000000"/>
                </a:solidFill>
                <a:latin typeface="Zen Maru Gothic"/>
              </a:rPr>
              <a:t>et</a:t>
            </a:r>
            <a:r>
              <a:rPr lang="en-US" sz="3000" spc="-24">
                <a:solidFill>
                  <a:srgbClr val="000000"/>
                </a:solidFill>
                <a:latin typeface="Zen Maru Gothic"/>
              </a:rPr>
              <a:t>a</a:t>
            </a:r>
            <a:r>
              <a:rPr lang="en-US" sz="3000" spc="-24">
                <a:solidFill>
                  <a:srgbClr val="000000"/>
                </a:solidFill>
                <a:latin typeface="Zen Maru Gothic"/>
              </a:rPr>
              <a:t>il</a:t>
            </a:r>
            <a:r>
              <a:rPr lang="en-US" sz="3000" spc="-24">
                <a:solidFill>
                  <a:srgbClr val="000000"/>
                </a:solidFill>
                <a:latin typeface="Zen Maru Gothic"/>
              </a:rPr>
              <a:t>ed </a:t>
            </a:r>
            <a:r>
              <a:rPr lang="en-US" sz="3000" spc="-24">
                <a:solidFill>
                  <a:srgbClr val="000000"/>
                </a:solidFill>
                <a:latin typeface="Zen Maru Gothic"/>
              </a:rPr>
              <a:t>insights for co</a:t>
            </a:r>
            <a:r>
              <a:rPr lang="en-US" sz="3000" spc="-24">
                <a:solidFill>
                  <a:srgbClr val="000000"/>
                </a:solidFill>
                <a:latin typeface="Zen Maru Gothic"/>
              </a:rPr>
              <a:t>m</a:t>
            </a:r>
            <a:r>
              <a:rPr lang="en-US" sz="3000" spc="-24">
                <a:solidFill>
                  <a:srgbClr val="000000"/>
                </a:solidFill>
                <a:latin typeface="Zen Maru Gothic"/>
              </a:rPr>
              <a:t>pli</a:t>
            </a:r>
            <a:r>
              <a:rPr lang="en-US" sz="3000" spc="-24">
                <a:solidFill>
                  <a:srgbClr val="000000"/>
                </a:solidFill>
                <a:latin typeface="Zen Maru Gothic"/>
              </a:rPr>
              <a:t>a</a:t>
            </a:r>
            <a:r>
              <a:rPr lang="en-US" sz="3000" spc="-24">
                <a:solidFill>
                  <a:srgbClr val="000000"/>
                </a:solidFill>
                <a:latin typeface="Zen Maru Gothic"/>
              </a:rPr>
              <a:t>n</a:t>
            </a:r>
            <a:r>
              <a:rPr lang="en-US" sz="3000" spc="-24">
                <a:solidFill>
                  <a:srgbClr val="000000"/>
                </a:solidFill>
                <a:latin typeface="Zen Maru Gothic"/>
              </a:rPr>
              <a:t>ce an</a:t>
            </a:r>
            <a:r>
              <a:rPr lang="en-US" sz="3000" spc="-24">
                <a:solidFill>
                  <a:srgbClr val="000000"/>
                </a:solidFill>
                <a:latin typeface="Zen Maru Gothic"/>
              </a:rPr>
              <a:t>d aud</a:t>
            </a:r>
            <a:r>
              <a:rPr lang="en-US" sz="3000" spc="-24">
                <a:solidFill>
                  <a:srgbClr val="000000"/>
                </a:solidFill>
                <a:latin typeface="Zen Maru Gothic"/>
              </a:rPr>
              <a:t>iti</a:t>
            </a:r>
            <a:r>
              <a:rPr lang="en-US" sz="3000" spc="-24">
                <a:solidFill>
                  <a:srgbClr val="000000"/>
                </a:solidFill>
                <a:latin typeface="Zen Maru Gothic"/>
              </a:rPr>
              <a:t>ng</a:t>
            </a:r>
            <a:r>
              <a:rPr lang="en-US" sz="3000" spc="-24">
                <a:solidFill>
                  <a:srgbClr val="000000"/>
                </a:solidFill>
                <a:latin typeface="Zen Maru Gothic"/>
              </a:rPr>
              <a:t>.</a:t>
            </a:r>
          </a:p>
          <a:p>
            <a:pPr algn="l" marL="542925" indent="-271462" lvl="1">
              <a:lnSpc>
                <a:spcPts val="3960"/>
              </a:lnSpc>
            </a:pPr>
          </a:p>
        </p:txBody>
      </p:sp>
      <p:sp>
        <p:nvSpPr>
          <p:cNvPr name="TextBox 10" id="10"/>
          <p:cNvSpPr txBox="true"/>
          <p:nvPr/>
        </p:nvSpPr>
        <p:spPr>
          <a:xfrm rot="0">
            <a:off x="894945" y="1275286"/>
            <a:ext cx="16361544" cy="741426"/>
          </a:xfrm>
          <a:prstGeom prst="rect">
            <a:avLst/>
          </a:prstGeom>
        </p:spPr>
        <p:txBody>
          <a:bodyPr anchor="t" rtlCol="false" tIns="0" lIns="0" bIns="0" rIns="0">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