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0" d="100"/>
          <a:sy n="90" d="100"/>
        </p:scale>
        <p:origin x="1044"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84580" y="3540125"/>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200" dirty="0">
                <a:solidFill>
                  <a:schemeClr val="tx1"/>
                </a:solidFill>
              </a:rPr>
              <a:t>G MADHAN KUMAR</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t>
            </a: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 511721104007</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Login Page (1)"/>
          <p:cNvPicPr>
            <a:picLocks noChangeAspect="1"/>
          </p:cNvPicPr>
          <p:nvPr/>
        </p:nvPicPr>
        <p:blipFill>
          <a:blip r:embed="rId2"/>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Registration Page (2)"/>
          <p:cNvPicPr>
            <a:picLocks noChangeAspect="1"/>
          </p:cNvPicPr>
          <p:nvPr/>
        </p:nvPicPr>
        <p:blipFill>
          <a:blip r:embed="rId2"/>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5</TotalTime>
  <Words>1101</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Login-Page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Dewansh k</cp:lastModifiedBy>
  <cp:revision>30</cp:revision>
  <dcterms:created xsi:type="dcterms:W3CDTF">2024-04-05T06:27:00Z</dcterms:created>
  <dcterms:modified xsi:type="dcterms:W3CDTF">2024-04-08T10:58:01Z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