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U</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J</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3122076</a:t>
            </a:r>
            <a:r>
              <a:rPr altLang="en-IN" sz="2400" lang="en-US">
                <a:solidFill>
                  <a:schemeClr val="dk1"/>
                </a:solidFill>
                <a:latin typeface="Calibri"/>
                <a:ea typeface="Calibri"/>
                <a:cs typeface="Calibri"/>
                <a:sym typeface="Calibri"/>
              </a:rPr>
              <a:t>8</a:t>
            </a:r>
            <a:r>
              <a:rPr altLang="en-IN"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(asunm1319)</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PACHAIYAPPA'S COLLEGE CHENNAI 30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CPH2421</dc:creator>
  <dcterms:created xsi:type="dcterms:W3CDTF">2024-09-03T09:57:46Z</dcterms:created>
  <dcterms:modified xsi:type="dcterms:W3CDTF">2024-09-03T09:57:46Z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6a2d99edaaa84b2db2a80323ac003b0e</vt:lpwstr>
  </property>
</Properties>
</file>