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55863"/>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R.Madhankumar</a:t>
            </a:r>
          </a:p>
          <a:p>
            <a:r>
              <a:rPr lang="en-US" sz="2400" dirty="0"/>
              <a:t>REGISTER NO.    : 312203249</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4415EC-F467-E29B-F04D-E1398D7C2440}"/>
              </a:ext>
            </a:extLst>
          </p:cNvPr>
          <p:cNvSpPr txBox="1"/>
          <p:nvPr/>
        </p:nvSpPr>
        <p:spPr>
          <a:xfrm>
            <a:off x="1488141" y="1734287"/>
            <a:ext cx="7669305"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a:t>
            </a:r>
          </a:p>
          <a:p>
            <a:endParaRPr lang="en-US" dirty="0"/>
          </a:p>
          <a:p>
            <a:r>
              <a:rPr lang="en-US" dirty="0"/>
              <a:t> •</a:t>
            </a:r>
            <a:r>
              <a:rPr lang="en-US" b="1" dirty="0"/>
              <a:t>Data Organization:</a:t>
            </a:r>
            <a:r>
              <a:rPr lang="en-US" dirty="0"/>
              <a:t> 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0B40D49-54B0-8D73-B35E-F720740F7C7E}"/>
              </a:ext>
            </a:extLst>
          </p:cNvPr>
          <p:cNvSpPr txBox="1"/>
          <p:nvPr/>
        </p:nvSpPr>
        <p:spPr>
          <a:xfrm>
            <a:off x="1492623" y="1990582"/>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C8365E4-F7A1-3FAB-1043-9CEE9DC56A56}"/>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r>
              <a:rPr lang="en-US" dirty="0"/>
              <a:t> </a:t>
            </a:r>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 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19</cp:revision>
  <dcterms:created xsi:type="dcterms:W3CDTF">2024-03-29T15:07:22Z</dcterms:created>
  <dcterms:modified xsi:type="dcterms:W3CDTF">2024-08-29T17:54:38Z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