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726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1272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D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K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altLang="en-US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,</a:t>
            </a:r>
            <a:r>
              <a:rPr altLang="en-US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altLang="en-US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altLang="en-US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altLang="en-US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altLang="en-US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O</a:t>
            </a:r>
            <a:r>
              <a:rPr altLang="en-US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altLang="en-US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AUTICAL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72727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2024-03-30T15:56:17Z</dcterms:created>
  <dcterms:modified xsi:type="dcterms:W3CDTF">2024-04-04T11:32:35Z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3a60a47df3284507aa9961897f9806b7</vt:lpwstr>
  </property>
</Properties>
</file>