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68" autoAdjust="0"/>
    <p:restoredTop sz="94660"/>
  </p:normalViewPr>
  <p:slideViewPr>
    <p:cSldViewPr>
      <p:cViewPr varScale="1">
        <p:scale>
          <a:sx n="60" d="100"/>
          <a:sy n="60" d="100"/>
        </p:scale>
        <p:origin x="-1337" y="-6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E122-41B5-4E06-9C75-C972E0DB86DD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EFE03A9-A9BA-4D72-8160-693256EAD9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E122-41B5-4E06-9C75-C972E0DB86DD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03A9-A9BA-4D72-8160-693256EAD9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E122-41B5-4E06-9C75-C972E0DB86DD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03A9-A9BA-4D72-8160-693256EAD9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E122-41B5-4E06-9C75-C972E0DB86DD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EFE03A9-A9BA-4D72-8160-693256EAD9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E122-41B5-4E06-9C75-C972E0DB86DD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03A9-A9BA-4D72-8160-693256EAD9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E122-41B5-4E06-9C75-C972E0DB86DD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03A9-A9BA-4D72-8160-693256EAD9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E122-41B5-4E06-9C75-C972E0DB86DD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3EFE03A9-A9BA-4D72-8160-693256EAD9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E122-41B5-4E06-9C75-C972E0DB86DD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03A9-A9BA-4D72-8160-693256EAD9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E122-41B5-4E06-9C75-C972E0DB86DD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03A9-A9BA-4D72-8160-693256EAD9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E122-41B5-4E06-9C75-C972E0DB86DD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03A9-A9BA-4D72-8160-693256EAD9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E122-41B5-4E06-9C75-C972E0DB86DD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03A9-A9BA-4D72-8160-693256EAD9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9A5E122-41B5-4E06-9C75-C972E0DB86DD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EFE03A9-A9BA-4D72-8160-693256EAD9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470025"/>
          </a:xfrm>
        </p:spPr>
        <p:txBody>
          <a:bodyPr/>
          <a:lstStyle/>
          <a:p>
            <a:r>
              <a:rPr lang="en-IN" dirty="0" smtClean="0"/>
              <a:t>Weather Classification using IBM </a:t>
            </a:r>
            <a:r>
              <a:rPr lang="en-IN" dirty="0"/>
              <a:t>C</a:t>
            </a:r>
            <a:r>
              <a:rPr lang="en-IN" dirty="0" smtClean="0"/>
              <a:t>loud </a:t>
            </a:r>
            <a:r>
              <a:rPr lang="en-IN" dirty="0"/>
              <a:t>V</a:t>
            </a:r>
            <a:r>
              <a:rPr lang="en-IN" dirty="0" smtClean="0"/>
              <a:t>isual Recognition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7315200" cy="24384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Submitted by</a:t>
            </a:r>
          </a:p>
          <a:p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Madhan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kumar</a:t>
            </a:r>
            <a:r>
              <a:rPr lang="en-US" b="1" smtClean="0">
                <a:latin typeface="Calibri" pitchFamily="34" charset="0"/>
                <a:cs typeface="Calibri" pitchFamily="34" charset="0"/>
              </a:rPr>
              <a:t> C(710021106310)</a:t>
            </a: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Anna university Regional Campus 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Coimbatore 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of Data</a:t>
            </a:r>
          </a:p>
          <a:p>
            <a:r>
              <a:rPr lang="en-US" dirty="0" smtClean="0"/>
              <a:t>Loading the Dataset with code</a:t>
            </a:r>
          </a:p>
          <a:p>
            <a:r>
              <a:rPr lang="en-US" dirty="0" smtClean="0"/>
              <a:t>Image </a:t>
            </a:r>
            <a:r>
              <a:rPr lang="en-US" smtClean="0"/>
              <a:t>Pre-processing with code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of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Determine the weather categories you want to classify. Common categories might include "sunny," "cloudy," "rainy," "snowy," "stormy," etc. </a:t>
            </a:r>
            <a:endParaRPr lang="en-IN" dirty="0" smtClean="0"/>
          </a:p>
          <a:p>
            <a:r>
              <a:rPr lang="en-US" dirty="0" smtClean="0"/>
              <a:t>Collect various weather-related parameters, such as temperature, humidity, precipitation, wind speed, atmospheric pressure, and more.</a:t>
            </a:r>
            <a:endParaRPr lang="en-IN" dirty="0" smtClean="0"/>
          </a:p>
          <a:p>
            <a:r>
              <a:rPr lang="en-IN" dirty="0" err="1" smtClean="0"/>
              <a:t>Link:https</a:t>
            </a:r>
            <a:r>
              <a:rPr lang="en-IN" dirty="0" smtClean="0"/>
              <a:t>://</a:t>
            </a:r>
            <a:r>
              <a:rPr lang="en-IN" dirty="0" err="1" smtClean="0"/>
              <a:t>www.kaggle.com</a:t>
            </a:r>
            <a:r>
              <a:rPr lang="en-IN" dirty="0" smtClean="0"/>
              <a:t>/datasets/</a:t>
            </a:r>
            <a:r>
              <a:rPr lang="en-IN" dirty="0" err="1" smtClean="0"/>
              <a:t>vijaygiitk</a:t>
            </a:r>
            <a:r>
              <a:rPr lang="en-IN" dirty="0" smtClean="0"/>
              <a:t>/multiclass-weather-dataset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the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dataset is downloaded from </a:t>
            </a:r>
            <a:r>
              <a:rPr lang="en-US" dirty="0" err="1"/>
              <a:t>Kaggle</a:t>
            </a:r>
            <a:r>
              <a:rPr lang="en-US" dirty="0"/>
              <a:t> and the zip file is unzipped using a small snippet of code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 mounted the drive on </a:t>
            </a:r>
            <a:r>
              <a:rPr lang="en-US" dirty="0" err="1" smtClean="0"/>
              <a:t>google</a:t>
            </a:r>
            <a:r>
              <a:rPr lang="en-US" dirty="0" smtClean="0"/>
              <a:t> </a:t>
            </a:r>
            <a:r>
              <a:rPr lang="en-US" dirty="0" err="1" smtClean="0"/>
              <a:t>colab</a:t>
            </a:r>
            <a:r>
              <a:rPr lang="en-US" dirty="0" smtClean="0"/>
              <a:t> for further machine learning process. </a:t>
            </a:r>
          </a:p>
          <a:p>
            <a:r>
              <a:rPr lang="en-US" dirty="0" smtClean="0"/>
              <a:t>The </a:t>
            </a:r>
            <a:r>
              <a:rPr lang="en-US" dirty="0"/>
              <a:t>necessary libraries are imported such as </a:t>
            </a: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numpy</a:t>
            </a:r>
            <a:r>
              <a:rPr lang="en-US" dirty="0"/>
              <a:t>, etc. The images are loaded using the flow from directory().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the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Code:</a:t>
            </a:r>
            <a:endParaRPr lang="en-US" dirty="0"/>
          </a:p>
        </p:txBody>
      </p:sp>
      <p:pic>
        <p:nvPicPr>
          <p:cNvPr id="4" name="Picture 3" descr="loading the dataset co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6262"/>
            <a:ext cx="9144000" cy="36435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Image Pre-processing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Image preprocessing is done using the Image Data Generator</a:t>
            </a:r>
            <a:r>
              <a:rPr lang="en-US" dirty="0" smtClean="0"/>
              <a:t>().</a:t>
            </a:r>
          </a:p>
          <a:p>
            <a:r>
              <a:rPr lang="en-US" dirty="0" smtClean="0"/>
              <a:t> </a:t>
            </a:r>
            <a:r>
              <a:rPr lang="en-US" dirty="0"/>
              <a:t>It is used for the generation of the batches containing the data of tensor images and is used in the domain of real-time data augmentation.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can loop over the data in batches when we make use of the images.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images need to be resized and the zoom range and shear range are passed as parameters.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Image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/>
          <a:lstStyle/>
          <a:p>
            <a:r>
              <a:rPr lang="en-US" dirty="0" smtClean="0"/>
              <a:t>Code:</a:t>
            </a:r>
            <a:endParaRPr lang="en-US" dirty="0"/>
          </a:p>
        </p:txBody>
      </p:sp>
      <p:pic>
        <p:nvPicPr>
          <p:cNvPr id="4" name="Picture 3" descr="Image pre-processing co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9144000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81</TotalTime>
  <Words>232</Words>
  <Application>Microsoft Office PowerPoint</Application>
  <PresentationFormat>On-screen Show (4:3)</PresentationFormat>
  <Paragraphs>27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Trek</vt:lpstr>
      <vt:lpstr>Weather Classification using IBM Cloud Visual Recognition</vt:lpstr>
      <vt:lpstr>Contents</vt:lpstr>
      <vt:lpstr>Collection of Dataset</vt:lpstr>
      <vt:lpstr>Loading the Dataset</vt:lpstr>
      <vt:lpstr>Loading the Dataset</vt:lpstr>
      <vt:lpstr>Image Pre-processing </vt:lpstr>
      <vt:lpstr>Image Pre-processing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Classification using IBM Cloud Visual Recognition</dc:title>
  <dc:creator>WELCOME</dc:creator>
  <cp:lastModifiedBy>WELCOME</cp:lastModifiedBy>
  <cp:revision>13</cp:revision>
  <dcterms:created xsi:type="dcterms:W3CDTF">2023-10-18T13:42:13Z</dcterms:created>
  <dcterms:modified xsi:type="dcterms:W3CDTF">2023-10-26T16:10:41Z</dcterms:modified>
</cp:coreProperties>
</file>