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616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869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d</a:t>
            </a:r>
            <a:r>
              <a:rPr sz="2400" lang="en-US"/>
              <a:t>hankumar</a:t>
            </a:r>
            <a:r>
              <a:rPr sz="2400" lang="en-US"/>
              <a:t> </a:t>
            </a:r>
            <a:r>
              <a:rPr sz="2400" lang="en-US"/>
              <a:t>M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(</a:t>
            </a:r>
            <a:r>
              <a:rPr dirty="0" sz="2400" lang="en-US"/>
              <a:t>asunm133312203033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Asan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m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53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51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4000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53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53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2024-09-11T07:30:23Z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73acb8711471452a907601cbb5014b83</vt:lpwstr>
  </property>
</Properties>
</file>