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26.xml" ContentType="application/vnd.openxmlformats-officedocument.theme+xml"/>
  <Override PartName="/ppt/theme/theme14.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slide" Target="slides/slide12.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865800" y="655560"/>
            <a:ext cx="3706200" cy="70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39" name="PlaceHolder 1"/>
          <p:cNvSpPr>
            <a:spLocks noGrp="1"/>
          </p:cNvSpPr>
          <p:nvPr>
            <p:ph type="title"/>
          </p:nvPr>
        </p:nvSpPr>
        <p:spPr>
          <a:xfrm>
            <a:off x="865800" y="655560"/>
            <a:ext cx="3706200" cy="70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4" name="PlaceHolder 1"/>
          <p:cNvSpPr>
            <a:spLocks noGrp="1"/>
          </p:cNvSpPr>
          <p:nvPr>
            <p:ph type="title"/>
          </p:nvPr>
        </p:nvSpPr>
        <p:spPr>
          <a:xfrm>
            <a:off x="865800" y="655560"/>
            <a:ext cx="3706200" cy="70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65800" y="655560"/>
            <a:ext cx="3706200" cy="70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0" y="1447200"/>
            <a:ext cx="6461280" cy="36961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 name="PlaceHolder 2"/>
          <p:cNvSpPr>
            <a:spLocks noGrp="1"/>
          </p:cNvSpPr>
          <p:nvPr>
            <p:ph type="title"/>
          </p:nvPr>
        </p:nvSpPr>
        <p:spPr>
          <a:xfrm>
            <a:off x="713160" y="600840"/>
            <a:ext cx="7488720" cy="721080"/>
          </a:xfrm>
          <a:prstGeom prst="rect">
            <a:avLst/>
          </a:prstGeom>
          <a:noFill/>
          <a:ln w="0">
            <a:noFill/>
          </a:ln>
        </p:spPr>
        <p:txBody>
          <a:bodyPr lIns="91440" rIns="91440" tIns="91440" bIns="91440" anchor="ctr">
            <a:noAutofit/>
          </a:bodyPr>
          <a:p>
            <a:pPr indent="0">
              <a:buNone/>
            </a:pPr>
            <a:r>
              <a:rPr b="0" lang="fr-FR" sz="3300" spc="-1" strike="noStrike">
                <a:solidFill>
                  <a:schemeClr val="dk1"/>
                </a:solidFill>
                <a:latin typeface="Arial"/>
              </a:rPr>
              <a:t>Click to edit the title text format</a:t>
            </a:r>
            <a:endParaRPr b="0" lang="fr-FR" sz="33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872280" y="539640"/>
            <a:ext cx="3195000" cy="94284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23" name="PlaceHolder 2"/>
          <p:cNvSpPr>
            <a:spLocks noGrp="1"/>
          </p:cNvSpPr>
          <p:nvPr>
            <p:ph type="body"/>
          </p:nvPr>
        </p:nvSpPr>
        <p:spPr>
          <a:xfrm>
            <a:off x="5131080" y="0"/>
            <a:ext cx="401292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72280" y="539640"/>
            <a:ext cx="7558200" cy="53856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cxnSp>
        <p:nvCxnSpPr>
          <p:cNvPr id="25" name="Google Shape;99;p20"/>
          <p:cNvCxnSpPr/>
          <p:nvPr/>
        </p:nvCxnSpPr>
        <p:spPr>
          <a:xfrm>
            <a:off x="713160" y="679680"/>
            <a:ext cx="360" cy="297360"/>
          </a:xfrm>
          <a:prstGeom prst="straightConnector1">
            <a:avLst/>
          </a:prstGeom>
          <a:ln w="28575">
            <a:solidFill>
              <a:srgbClr val="68c0ce"/>
            </a:solidFill>
            <a:round/>
          </a:ln>
        </p:spPr>
      </p:cxn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713160" y="2528280"/>
            <a:ext cx="3177000" cy="1607400"/>
          </a:xfrm>
          <a:prstGeom prst="rect">
            <a:avLst/>
          </a:prstGeom>
          <a:noFill/>
          <a:ln w="0">
            <a:noFill/>
          </a:ln>
        </p:spPr>
        <p:txBody>
          <a:bodyPr lIns="91440" rIns="91440" tIns="91440" bIns="91440" anchor="t">
            <a:noAutofit/>
          </a:bodyPr>
          <a:p>
            <a:pPr indent="0">
              <a:buNone/>
            </a:pPr>
            <a:r>
              <a:rPr b="0" lang="fr-FR" sz="3100" spc="-1" strike="noStrike">
                <a:solidFill>
                  <a:schemeClr val="dk1"/>
                </a:solidFill>
                <a:latin typeface="Arial"/>
              </a:rPr>
              <a:t>Click to edit the title text format</a:t>
            </a:r>
            <a:endParaRPr b="0" lang="fr-FR" sz="3100" spc="-1" strike="noStrike">
              <a:solidFill>
                <a:schemeClr val="dk1"/>
              </a:solidFill>
              <a:latin typeface="Arial"/>
            </a:endParaRPr>
          </a:p>
        </p:txBody>
      </p:sp>
      <p:sp>
        <p:nvSpPr>
          <p:cNvPr id="27" name="PlaceHolder 2"/>
          <p:cNvSpPr>
            <a:spLocks noGrp="1"/>
          </p:cNvSpPr>
          <p:nvPr>
            <p:ph type="title"/>
          </p:nvPr>
        </p:nvSpPr>
        <p:spPr>
          <a:xfrm>
            <a:off x="878400" y="929880"/>
            <a:ext cx="1407960" cy="994680"/>
          </a:xfrm>
          <a:prstGeom prst="rect">
            <a:avLst/>
          </a:prstGeom>
          <a:noFill/>
          <a:ln w="0">
            <a:noFill/>
          </a:ln>
        </p:spPr>
        <p:txBody>
          <a:bodyPr lIns="91440" rIns="91440" tIns="91440" bIns="91440" anchor="ctr">
            <a:noAutofit/>
          </a:bodyPr>
          <a:p>
            <a:pPr indent="0">
              <a:lnSpc>
                <a:spcPct val="100000"/>
              </a:lnSpc>
              <a:buNone/>
            </a:pPr>
            <a:r>
              <a:rPr b="1" lang="fr-FR" sz="5000" spc="-1" strike="noStrike">
                <a:solidFill>
                  <a:schemeClr val="accent1"/>
                </a:solidFill>
                <a:latin typeface="Prompt"/>
                <a:ea typeface="Prompt"/>
              </a:rPr>
              <a:t>xx%</a:t>
            </a:r>
            <a:endParaRPr b="0" lang="fr-FR" sz="5000" spc="-1" strike="noStrike">
              <a:solidFill>
                <a:schemeClr val="dk1"/>
              </a:solidFill>
              <a:latin typeface="Arial"/>
            </a:endParaRPr>
          </a:p>
        </p:txBody>
      </p:sp>
      <p:sp>
        <p:nvSpPr>
          <p:cNvPr id="28" name="PlaceHolder 3"/>
          <p:cNvSpPr>
            <a:spLocks noGrp="1"/>
          </p:cNvSpPr>
          <p:nvPr>
            <p:ph type="body"/>
          </p:nvPr>
        </p:nvSpPr>
        <p:spPr>
          <a:xfrm>
            <a:off x="4519440" y="0"/>
            <a:ext cx="462420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3526920" y="3281760"/>
            <a:ext cx="2090160" cy="755640"/>
          </a:xfrm>
          <a:prstGeom prst="rect">
            <a:avLst/>
          </a:prstGeom>
          <a:noFill/>
          <a:ln w="0">
            <a:noFill/>
          </a:ln>
        </p:spPr>
        <p:txBody>
          <a:bodyPr lIns="91440" rIns="91440" tIns="91440" bIns="91440" anchor="b">
            <a:noAutofit/>
          </a:bodyPr>
          <a:p>
            <a:pPr indent="0" algn="r">
              <a:lnSpc>
                <a:spcPct val="100000"/>
              </a:lnSpc>
              <a:buNone/>
            </a:pPr>
            <a:r>
              <a:rPr b="1" lang="fr-FR" sz="2400" spc="-1" strike="noStrike">
                <a:solidFill>
                  <a:schemeClr val="accent1"/>
                </a:solidFill>
                <a:latin typeface="Prompt"/>
                <a:ea typeface="Prompt"/>
              </a:rPr>
              <a:t>xx%</a:t>
            </a:r>
            <a:endParaRPr b="0" lang="fr-FR" sz="2400" spc="-1" strike="noStrike">
              <a:solidFill>
                <a:schemeClr val="dk1"/>
              </a:solidFill>
              <a:latin typeface="Arial"/>
            </a:endParaRPr>
          </a:p>
        </p:txBody>
      </p:sp>
      <p:sp>
        <p:nvSpPr>
          <p:cNvPr id="30" name="PlaceHolder 2"/>
          <p:cNvSpPr>
            <a:spLocks noGrp="1"/>
          </p:cNvSpPr>
          <p:nvPr>
            <p:ph type="title"/>
          </p:nvPr>
        </p:nvSpPr>
        <p:spPr>
          <a:xfrm>
            <a:off x="713160" y="3281760"/>
            <a:ext cx="2090160" cy="755640"/>
          </a:xfrm>
          <a:prstGeom prst="rect">
            <a:avLst/>
          </a:prstGeom>
          <a:noFill/>
          <a:ln w="0">
            <a:noFill/>
          </a:ln>
        </p:spPr>
        <p:txBody>
          <a:bodyPr lIns="91440" rIns="91440" tIns="91440" bIns="91440" anchor="b">
            <a:noAutofit/>
          </a:bodyPr>
          <a:p>
            <a:pPr indent="0" algn="r">
              <a:lnSpc>
                <a:spcPct val="100000"/>
              </a:lnSpc>
              <a:buNone/>
            </a:pPr>
            <a:r>
              <a:rPr b="1" lang="fr-FR" sz="2400" spc="-1" strike="noStrike">
                <a:solidFill>
                  <a:schemeClr val="accent1"/>
                </a:solidFill>
                <a:latin typeface="Prompt"/>
                <a:ea typeface="Prompt"/>
              </a:rPr>
              <a:t>xx%</a:t>
            </a:r>
            <a:endParaRPr b="0" lang="fr-FR" sz="2400" spc="-1" strike="noStrike">
              <a:solidFill>
                <a:schemeClr val="dk1"/>
              </a:solidFill>
              <a:latin typeface="Arial"/>
            </a:endParaRPr>
          </a:p>
        </p:txBody>
      </p:sp>
      <p:sp>
        <p:nvSpPr>
          <p:cNvPr id="31" name="PlaceHolder 3"/>
          <p:cNvSpPr>
            <a:spLocks noGrp="1"/>
          </p:cNvSpPr>
          <p:nvPr>
            <p:ph type="title"/>
          </p:nvPr>
        </p:nvSpPr>
        <p:spPr>
          <a:xfrm>
            <a:off x="6340320" y="3281760"/>
            <a:ext cx="2090160" cy="755640"/>
          </a:xfrm>
          <a:prstGeom prst="rect">
            <a:avLst/>
          </a:prstGeom>
          <a:noFill/>
          <a:ln w="0">
            <a:noFill/>
          </a:ln>
        </p:spPr>
        <p:txBody>
          <a:bodyPr lIns="91440" rIns="91440" tIns="91440" bIns="91440" anchor="b">
            <a:noAutofit/>
          </a:bodyPr>
          <a:p>
            <a:pPr indent="0" algn="r">
              <a:lnSpc>
                <a:spcPct val="100000"/>
              </a:lnSpc>
              <a:buNone/>
            </a:pPr>
            <a:r>
              <a:rPr b="1" lang="fr-FR" sz="2400" spc="-1" strike="noStrike">
                <a:solidFill>
                  <a:schemeClr val="accent1"/>
                </a:solidFill>
                <a:latin typeface="Prompt"/>
                <a:ea typeface="Prompt"/>
              </a:rPr>
              <a:t>xx%</a:t>
            </a:r>
            <a:endParaRPr b="0" lang="fr-FR" sz="2400" spc="-1" strike="noStrike">
              <a:solidFill>
                <a:schemeClr val="dk1"/>
              </a:solidFill>
              <a:latin typeface="Arial"/>
            </a:endParaRPr>
          </a:p>
        </p:txBody>
      </p:sp>
      <p:sp>
        <p:nvSpPr>
          <p:cNvPr id="32" name="PlaceHolder 4"/>
          <p:cNvSpPr>
            <a:spLocks noGrp="1"/>
          </p:cNvSpPr>
          <p:nvPr>
            <p:ph type="title"/>
          </p:nvPr>
        </p:nvSpPr>
        <p:spPr>
          <a:xfrm>
            <a:off x="6188040" y="613080"/>
            <a:ext cx="2090160" cy="869400"/>
          </a:xfrm>
          <a:prstGeom prst="rect">
            <a:avLst/>
          </a:prstGeom>
          <a:noFill/>
          <a:ln w="0">
            <a:noFill/>
          </a:ln>
        </p:spPr>
        <p:txBody>
          <a:bodyPr lIns="91440" rIns="91440" tIns="91440" bIns="91440" anchor="b">
            <a:noAutofit/>
          </a:bodyPr>
          <a:p>
            <a:pPr indent="0" algn="r">
              <a:lnSpc>
                <a:spcPct val="100000"/>
              </a:lnSpc>
              <a:buNone/>
            </a:pPr>
            <a:r>
              <a:rPr b="1" lang="fr-FR" sz="4400" spc="-1" strike="noStrike">
                <a:solidFill>
                  <a:schemeClr val="accent1"/>
                </a:solidFill>
                <a:latin typeface="Prompt"/>
                <a:ea typeface="Prompt"/>
              </a:rPr>
              <a:t>xx%</a:t>
            </a:r>
            <a:endParaRPr b="0" lang="fr-FR" sz="4400" spc="-1" strike="noStrike">
              <a:solidFill>
                <a:schemeClr val="dk1"/>
              </a:solidFill>
              <a:latin typeface="Arial"/>
            </a:endParaRPr>
          </a:p>
        </p:txBody>
      </p:sp>
      <p:sp>
        <p:nvSpPr>
          <p:cNvPr id="33" name="PlaceHolder 5"/>
          <p:cNvSpPr>
            <a:spLocks noGrp="1"/>
          </p:cNvSpPr>
          <p:nvPr>
            <p:ph type="body"/>
          </p:nvPr>
        </p:nvSpPr>
        <p:spPr>
          <a:xfrm>
            <a:off x="360" y="-15840"/>
            <a:ext cx="5517000" cy="306144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865800" y="655560"/>
            <a:ext cx="3706200" cy="706320"/>
          </a:xfrm>
          <a:prstGeom prst="rect">
            <a:avLst/>
          </a:prstGeom>
          <a:noFill/>
          <a:ln w="0">
            <a:noFill/>
          </a:ln>
        </p:spPr>
        <p:txBody>
          <a:bodyPr lIns="91440" rIns="91440" tIns="91440" bIns="91440" anchor="ctr">
            <a:noAutofit/>
          </a:bodyPr>
          <a:p>
            <a:pPr indent="0">
              <a:buNone/>
            </a:pPr>
            <a:r>
              <a:rPr b="0" lang="fr-FR" sz="4900" spc="-1" strike="noStrike">
                <a:solidFill>
                  <a:schemeClr val="dk1"/>
                </a:solidFill>
                <a:latin typeface="Arial"/>
              </a:rPr>
              <a:t>Click to edit the title text format</a:t>
            </a:r>
            <a:endParaRPr b="0" lang="fr-FR" sz="4900" spc="-1" strike="noStrike">
              <a:solidFill>
                <a:schemeClr val="dk1"/>
              </a:solidFill>
              <a:latin typeface="Arial"/>
            </a:endParaRPr>
          </a:p>
        </p:txBody>
      </p:sp>
      <p:sp>
        <p:nvSpPr>
          <p:cNvPr id="35" name="Google Shape;113;p22"/>
          <p:cNvSpPr/>
          <p:nvPr/>
        </p:nvSpPr>
        <p:spPr>
          <a:xfrm>
            <a:off x="865800" y="3490920"/>
            <a:ext cx="2689200" cy="585000"/>
          </a:xfrm>
          <a:prstGeom prst="rect">
            <a:avLst/>
          </a:prstGeom>
          <a:noFill/>
          <a:ln w="0">
            <a:noFill/>
          </a:ln>
        </p:spPr>
        <p:style>
          <a:lnRef idx="0"/>
          <a:fillRef idx="0"/>
          <a:effectRef idx="0"/>
          <a:fontRef idx="minor"/>
        </p:style>
        <p:txBody>
          <a:bodyPr tIns="91440" bIns="91440" anchor="ctr">
            <a:noAutofit/>
          </a:bodyPr>
          <a:p>
            <a:pPr defTabSz="914400">
              <a:lnSpc>
                <a:spcPct val="100000"/>
              </a:lnSpc>
              <a:spcBef>
                <a:spcPts val="300"/>
              </a:spcBef>
              <a:tabLst>
                <a:tab algn="l" pos="0"/>
              </a:tabLst>
            </a:pPr>
            <a:r>
              <a:rPr b="0" lang="en" sz="1000" spc="-1" strike="noStrike">
                <a:solidFill>
                  <a:schemeClr val="accent5"/>
                </a:solidFill>
                <a:latin typeface="Albert Sans"/>
                <a:ea typeface="Albert Sans"/>
              </a:rPr>
              <a:t>CRÉDITOS: este modelo de apresentação foi criado pelo </a:t>
            </a:r>
            <a:r>
              <a:rPr b="1" lang="en" sz="1000" spc="-1" strike="noStrike" u="sng">
                <a:solidFill>
                  <a:schemeClr val="hlink"/>
                </a:solidFill>
                <a:uFillTx/>
                <a:latin typeface="Albert Sans"/>
                <a:ea typeface="Albert Sans"/>
                <a:hlinkClick r:id="rId2"/>
              </a:rPr>
              <a:t>Slidesgo</a:t>
            </a:r>
            <a:r>
              <a:rPr b="0" lang="en" sz="1000" spc="-1" strike="noStrike">
                <a:solidFill>
                  <a:schemeClr val="accent5"/>
                </a:solidFill>
                <a:latin typeface="Albert Sans"/>
                <a:ea typeface="Albert Sans"/>
              </a:rPr>
              <a:t>, e inclui ícones,  infográficos e imagens da </a:t>
            </a:r>
            <a:r>
              <a:rPr b="1" lang="en" sz="1000" spc="-1" strike="noStrike" u="sng">
                <a:solidFill>
                  <a:schemeClr val="hlink"/>
                </a:solidFill>
                <a:uFillTx/>
                <a:latin typeface="Albert Sans"/>
                <a:ea typeface="Albert Sans"/>
                <a:hlinkClick r:id="rId3"/>
              </a:rPr>
              <a:t>Freepik</a:t>
            </a:r>
            <a:endParaRPr b="0" lang="en-US" sz="1000" spc="-1" strike="noStrike">
              <a:solidFill>
                <a:srgbClr val="ffffff"/>
              </a:solidFill>
              <a:latin typeface="OpenSymbol"/>
            </a:endParaRPr>
          </a:p>
        </p:txBody>
      </p:sp>
      <p:sp>
        <p:nvSpPr>
          <p:cNvPr id="3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872280" y="539640"/>
            <a:ext cx="3127680" cy="85572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38" name="PlaceHolder 2"/>
          <p:cNvSpPr>
            <a:spLocks noGrp="1"/>
          </p:cNvSpPr>
          <p:nvPr>
            <p:ph type="body"/>
          </p:nvPr>
        </p:nvSpPr>
        <p:spPr>
          <a:xfrm>
            <a:off x="720000" y="1492920"/>
            <a:ext cx="7703640" cy="31388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72280" y="539640"/>
            <a:ext cx="7558200" cy="53856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42" name="PlaceHolder 2"/>
          <p:cNvSpPr>
            <a:spLocks noGrp="1"/>
          </p:cNvSpPr>
          <p:nvPr>
            <p:ph type="body"/>
          </p:nvPr>
        </p:nvSpPr>
        <p:spPr>
          <a:xfrm>
            <a:off x="-20160" y="2659680"/>
            <a:ext cx="9183960" cy="248328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43" name="Google Shape;26;p5"/>
          <p:cNvCxnSpPr/>
          <p:nvPr/>
        </p:nvCxnSpPr>
        <p:spPr>
          <a:xfrm>
            <a:off x="713160" y="679680"/>
            <a:ext cx="360" cy="297360"/>
          </a:xfrm>
          <a:prstGeom prst="straightConnector1">
            <a:avLst/>
          </a:prstGeom>
          <a:ln w="28575">
            <a:solidFill>
              <a:srgbClr val="68c0ce"/>
            </a:solidFill>
            <a:round/>
          </a:ln>
        </p:spPr>
      </p:cxn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873720" y="539640"/>
            <a:ext cx="7558200" cy="53856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cxnSp>
        <p:nvCxnSpPr>
          <p:cNvPr id="48" name="Google Shape;29;p6"/>
          <p:cNvCxnSpPr/>
          <p:nvPr/>
        </p:nvCxnSpPr>
        <p:spPr>
          <a:xfrm>
            <a:off x="713160" y="679680"/>
            <a:ext cx="360" cy="297360"/>
          </a:xfrm>
          <a:prstGeom prst="straightConnector1">
            <a:avLst/>
          </a:prstGeom>
          <a:ln w="28575">
            <a:solidFill>
              <a:srgbClr val="68c0ce"/>
            </a:solidFill>
            <a:round/>
          </a:ln>
        </p:spPr>
      </p:cxn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288080"/>
            <a:ext cx="6575760" cy="1970280"/>
          </a:xfrm>
          <a:prstGeom prst="rect">
            <a:avLst/>
          </a:prstGeom>
          <a:noFill/>
          <a:ln w="0">
            <a:noFill/>
          </a:ln>
        </p:spPr>
        <p:txBody>
          <a:bodyPr lIns="91440" rIns="91440" tIns="91440" bIns="91440" anchor="b">
            <a:noAutofit/>
          </a:bodyPr>
          <a:p>
            <a:pPr indent="0" algn="ctr">
              <a:lnSpc>
                <a:spcPct val="100000"/>
              </a:lnSpc>
              <a:buNone/>
            </a:pPr>
            <a:r>
              <a:rPr b="1" lang="fr-FR" sz="9600" spc="-1" strike="noStrike">
                <a:solidFill>
                  <a:schemeClr val="dk1"/>
                </a:solidFill>
                <a:latin typeface="Prompt"/>
                <a:ea typeface="Prompt"/>
              </a:rPr>
              <a:t>xx%</a:t>
            </a:r>
            <a:endParaRPr b="0" lang="fr-FR" sz="9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872280" y="539640"/>
            <a:ext cx="7558200" cy="63756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51" name="PlaceHolder 2"/>
          <p:cNvSpPr>
            <a:spLocks noGrp="1"/>
          </p:cNvSpPr>
          <p:nvPr>
            <p:ph type="body"/>
          </p:nvPr>
        </p:nvSpPr>
        <p:spPr>
          <a:xfrm>
            <a:off x="0" y="1447200"/>
            <a:ext cx="4899240" cy="36961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52" name="Google Shape;34;p7"/>
          <p:cNvCxnSpPr/>
          <p:nvPr/>
        </p:nvCxnSpPr>
        <p:spPr>
          <a:xfrm>
            <a:off x="713160" y="679680"/>
            <a:ext cx="360" cy="297360"/>
          </a:xfrm>
          <a:prstGeom prst="straightConnector1">
            <a:avLst/>
          </a:prstGeom>
          <a:ln w="28575">
            <a:solidFill>
              <a:srgbClr val="68c0ce"/>
            </a:solidFill>
            <a:round/>
          </a:ln>
        </p:spPr>
      </p:cxn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6"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7" name="Google Shape;121;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8"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9" name="Google Shape;124;p28"/>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0"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61"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72280" y="977040"/>
            <a:ext cx="2134440" cy="90072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6" name="PlaceHolder 2"/>
          <p:cNvSpPr>
            <a:spLocks noGrp="1"/>
          </p:cNvSpPr>
          <p:nvPr>
            <p:ph type="title"/>
          </p:nvPr>
        </p:nvSpPr>
        <p:spPr>
          <a:xfrm>
            <a:off x="716760" y="3328560"/>
            <a:ext cx="734400" cy="447120"/>
          </a:xfrm>
          <a:prstGeom prst="rect">
            <a:avLst/>
          </a:prstGeom>
          <a:noFill/>
          <a:ln w="0">
            <a:noFill/>
          </a:ln>
        </p:spPr>
        <p:txBody>
          <a:bodyPr lIns="91440" rIns="91440" tIns="91440" bIns="91440" anchor="b">
            <a:noAutofit/>
          </a:bodyPr>
          <a:p>
            <a:pPr indent="0">
              <a:lnSpc>
                <a:spcPct val="100000"/>
              </a:lnSpc>
              <a:buNone/>
            </a:pPr>
            <a:r>
              <a:rPr b="1" lang="fr-FR" sz="2100" spc="-1" strike="noStrike">
                <a:solidFill>
                  <a:schemeClr val="accent1"/>
                </a:solidFill>
                <a:latin typeface="Prompt"/>
                <a:ea typeface="Prompt"/>
              </a:rPr>
              <a:t>xx%</a:t>
            </a:r>
            <a:endParaRPr b="0" lang="fr-FR" sz="2100" spc="-1" strike="noStrike">
              <a:solidFill>
                <a:schemeClr val="dk1"/>
              </a:solidFill>
              <a:latin typeface="Arial"/>
            </a:endParaRPr>
          </a:p>
        </p:txBody>
      </p:sp>
      <p:sp>
        <p:nvSpPr>
          <p:cNvPr id="7" name="PlaceHolder 3"/>
          <p:cNvSpPr>
            <a:spLocks noGrp="1"/>
          </p:cNvSpPr>
          <p:nvPr>
            <p:ph type="title"/>
          </p:nvPr>
        </p:nvSpPr>
        <p:spPr>
          <a:xfrm>
            <a:off x="6121800" y="3328560"/>
            <a:ext cx="734400" cy="447120"/>
          </a:xfrm>
          <a:prstGeom prst="rect">
            <a:avLst/>
          </a:prstGeom>
          <a:noFill/>
          <a:ln w="0">
            <a:noFill/>
          </a:ln>
        </p:spPr>
        <p:txBody>
          <a:bodyPr lIns="91440" rIns="91440" tIns="91440" bIns="91440" anchor="b">
            <a:noAutofit/>
          </a:bodyPr>
          <a:p>
            <a:pPr indent="0">
              <a:lnSpc>
                <a:spcPct val="100000"/>
              </a:lnSpc>
              <a:buNone/>
            </a:pPr>
            <a:r>
              <a:rPr b="1" lang="fr-FR" sz="2100" spc="-1" strike="noStrike">
                <a:solidFill>
                  <a:schemeClr val="accent1"/>
                </a:solidFill>
                <a:latin typeface="Prompt"/>
                <a:ea typeface="Prompt"/>
              </a:rPr>
              <a:t>xx%</a:t>
            </a:r>
            <a:endParaRPr b="0" lang="fr-FR" sz="2100" spc="-1" strike="noStrike">
              <a:solidFill>
                <a:schemeClr val="dk1"/>
              </a:solidFill>
              <a:latin typeface="Arial"/>
            </a:endParaRPr>
          </a:p>
        </p:txBody>
      </p:sp>
      <p:sp>
        <p:nvSpPr>
          <p:cNvPr id="8" name="PlaceHolder 4"/>
          <p:cNvSpPr>
            <a:spLocks noGrp="1"/>
          </p:cNvSpPr>
          <p:nvPr>
            <p:ph type="title"/>
          </p:nvPr>
        </p:nvSpPr>
        <p:spPr>
          <a:xfrm>
            <a:off x="3419280" y="3328560"/>
            <a:ext cx="734400" cy="447120"/>
          </a:xfrm>
          <a:prstGeom prst="rect">
            <a:avLst/>
          </a:prstGeom>
          <a:noFill/>
          <a:ln w="0">
            <a:noFill/>
          </a:ln>
        </p:spPr>
        <p:txBody>
          <a:bodyPr lIns="91440" rIns="91440" tIns="91440" bIns="91440" anchor="b">
            <a:noAutofit/>
          </a:bodyPr>
          <a:p>
            <a:pPr indent="0">
              <a:lnSpc>
                <a:spcPct val="100000"/>
              </a:lnSpc>
              <a:buNone/>
            </a:pPr>
            <a:r>
              <a:rPr b="1" lang="fr-FR" sz="2100" spc="-1" strike="noStrike">
                <a:solidFill>
                  <a:schemeClr val="accent1"/>
                </a:solidFill>
                <a:latin typeface="Prompt"/>
                <a:ea typeface="Prompt"/>
              </a:rPr>
              <a:t>xx%</a:t>
            </a:r>
            <a:endParaRPr b="0" lang="fr-FR" sz="2100" spc="-1" strike="noStrike">
              <a:solidFill>
                <a:schemeClr val="dk1"/>
              </a:solidFill>
              <a:latin typeface="Arial"/>
            </a:endParaRPr>
          </a:p>
        </p:txBody>
      </p:sp>
      <p:sp>
        <p:nvSpPr>
          <p:cNvPr id="9" name="PlaceHolder 5"/>
          <p:cNvSpPr>
            <a:spLocks noGrp="1"/>
          </p:cNvSpPr>
          <p:nvPr>
            <p:ph type="body"/>
          </p:nvPr>
        </p:nvSpPr>
        <p:spPr>
          <a:xfrm>
            <a:off x="3523320" y="0"/>
            <a:ext cx="5620320" cy="285444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4911480" y="3070080"/>
            <a:ext cx="2543760" cy="9428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872280" y="539640"/>
            <a:ext cx="3127680" cy="85572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5879880" y="1564200"/>
            <a:ext cx="2379600" cy="998640"/>
          </a:xfrm>
          <a:prstGeom prst="rect">
            <a:avLst/>
          </a:prstGeom>
          <a:noFill/>
          <a:ln w="0">
            <a:noFill/>
          </a:ln>
        </p:spPr>
        <p:txBody>
          <a:bodyPr lIns="91440" rIns="91440" tIns="91440" bIns="91440" anchor="b">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13" name="PlaceHolder 2"/>
          <p:cNvSpPr>
            <a:spLocks noGrp="1"/>
          </p:cNvSpPr>
          <p:nvPr>
            <p:ph type="body"/>
          </p:nvPr>
        </p:nvSpPr>
        <p:spPr>
          <a:xfrm>
            <a:off x="2565000" y="0"/>
            <a:ext cx="3092760" cy="2824920"/>
          </a:xfrm>
          <a:prstGeom prst="rect">
            <a:avLst/>
          </a:prstGeom>
          <a:noFill/>
          <a:ln w="0">
            <a:noFill/>
          </a:ln>
        </p:spPr>
        <p:txBody>
          <a:bodyPr lIns="90000" rIns="90000" tIns="45000" bIns="45000" anchor="t">
            <a:normAutofit fontScale="37222"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4" name="PlaceHolder 3"/>
          <p:cNvSpPr>
            <a:spLocks noGrp="1"/>
          </p:cNvSpPr>
          <p:nvPr>
            <p:ph type="body"/>
          </p:nvPr>
        </p:nvSpPr>
        <p:spPr>
          <a:xfrm>
            <a:off x="0" y="0"/>
            <a:ext cx="2452680" cy="5143320"/>
          </a:xfrm>
          <a:prstGeom prst="rect">
            <a:avLst/>
          </a:prstGeom>
          <a:noFill/>
          <a:ln w="0">
            <a:noFill/>
          </a:ln>
        </p:spPr>
        <p:txBody>
          <a:bodyPr lIns="90000" rIns="90000" tIns="45000" bIns="45000" anchor="t">
            <a:normAutofit fontScale="50000" lnSpcReduction="2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5" name="PlaceHolder 4"/>
          <p:cNvSpPr>
            <a:spLocks noGrp="1"/>
          </p:cNvSpPr>
          <p:nvPr>
            <p:ph type="body"/>
          </p:nvPr>
        </p:nvSpPr>
        <p:spPr>
          <a:xfrm>
            <a:off x="2580120" y="2953800"/>
            <a:ext cx="3092760" cy="2234880"/>
          </a:xfrm>
          <a:prstGeom prst="rect">
            <a:avLst/>
          </a:prstGeom>
          <a:noFill/>
          <a:ln w="0">
            <a:noFill/>
          </a:ln>
        </p:spPr>
        <p:txBody>
          <a:bodyPr lIns="90000" rIns="90000" tIns="45000" bIns="45000" anchor="t">
            <a:normAutofit fontScale="25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872280" y="539640"/>
            <a:ext cx="7558200" cy="63756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17" name="PlaceHolder 2"/>
          <p:cNvSpPr>
            <a:spLocks noGrp="1"/>
          </p:cNvSpPr>
          <p:nvPr>
            <p:ph type="body"/>
          </p:nvPr>
        </p:nvSpPr>
        <p:spPr>
          <a:xfrm>
            <a:off x="0" y="1447200"/>
            <a:ext cx="4899240" cy="36961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18" name="Google Shape;71;p17"/>
          <p:cNvCxnSpPr/>
          <p:nvPr/>
        </p:nvCxnSpPr>
        <p:spPr>
          <a:xfrm>
            <a:off x="713160" y="679680"/>
            <a:ext cx="360" cy="297360"/>
          </a:xfrm>
          <a:prstGeom prst="straightConnector1">
            <a:avLst/>
          </a:prstGeom>
          <a:ln w="28575">
            <a:solidFill>
              <a:srgbClr val="68c0ce"/>
            </a:solidFill>
            <a:round/>
          </a:ln>
        </p:spPr>
      </p:cxn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72280" y="539640"/>
            <a:ext cx="7558200" cy="63756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cxnSp>
        <p:nvCxnSpPr>
          <p:cNvPr id="20" name="Google Shape;75;p18"/>
          <p:cNvCxnSpPr/>
          <p:nvPr/>
        </p:nvCxnSpPr>
        <p:spPr>
          <a:xfrm>
            <a:off x="713160" y="679680"/>
            <a:ext cx="360" cy="297360"/>
          </a:xfrm>
          <a:prstGeom prst="straightConnector1">
            <a:avLst/>
          </a:prstGeom>
          <a:ln w="28575">
            <a:solidFill>
              <a:srgbClr val="68c0ce"/>
            </a:solidFill>
            <a:round/>
          </a:ln>
        </p:spPr>
      </p:cxnSp>
      <p:sp>
        <p:nvSpPr>
          <p:cNvPr id="2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8.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714240" y="600120"/>
            <a:ext cx="7486200" cy="723600"/>
          </a:xfrm>
          <a:prstGeom prst="rect">
            <a:avLst/>
          </a:prstGeom>
          <a:noFill/>
          <a:ln w="0">
            <a:noFill/>
          </a:ln>
        </p:spPr>
        <p:txBody>
          <a:bodyPr lIns="91440" rIns="91440" tIns="91440" bIns="91440" anchor="ctr">
            <a:normAutofit/>
          </a:bodyPr>
          <a:p>
            <a:pPr indent="0" algn="r">
              <a:lnSpc>
                <a:spcPct val="100000"/>
              </a:lnSpc>
              <a:buNone/>
              <a:tabLst>
                <a:tab algn="l" pos="0"/>
              </a:tabLst>
            </a:pPr>
            <a:r>
              <a:rPr b="1" lang="en" sz="2700" spc="-1" strike="noStrike">
                <a:solidFill>
                  <a:schemeClr val="dk1"/>
                </a:solidFill>
                <a:latin typeface="Prompt"/>
                <a:ea typeface="Prompt"/>
              </a:rPr>
              <a:t>External RAM</a:t>
            </a:r>
            <a:endParaRPr b="0" lang="fr-FR" sz="2700" spc="-1" strike="noStrike">
              <a:solidFill>
                <a:schemeClr val="dk1"/>
              </a:solidFill>
              <a:latin typeface="Arial"/>
            </a:endParaRPr>
          </a:p>
        </p:txBody>
      </p:sp>
      <p:sp>
        <p:nvSpPr>
          <p:cNvPr id="63" name="PlaceHolder 2"/>
          <p:cNvSpPr>
            <a:spLocks noGrp="1"/>
          </p:cNvSpPr>
          <p:nvPr>
            <p:ph type="subTitle"/>
          </p:nvPr>
        </p:nvSpPr>
        <p:spPr>
          <a:xfrm>
            <a:off x="6562800" y="2990880"/>
            <a:ext cx="1866600" cy="618840"/>
          </a:xfrm>
          <a:prstGeom prst="rect">
            <a:avLst/>
          </a:prstGeom>
          <a:noFill/>
          <a:ln w="0">
            <a:noFill/>
          </a:ln>
        </p:spPr>
        <p:txBody>
          <a:bodyPr lIns="91440" rIns="91440" tIns="91440" bIns="91440" anchor="t">
            <a:normAutofit fontScale="74983" lnSpcReduction="10000"/>
          </a:bodyPr>
          <a:p>
            <a:pPr indent="0" algn="r">
              <a:lnSpc>
                <a:spcPct val="100000"/>
              </a:lnSpc>
              <a:buNone/>
              <a:tabLst>
                <a:tab algn="l" pos="0"/>
              </a:tabLst>
            </a:pPr>
            <a:r>
              <a:rPr b="0" lang="en" sz="1400" spc="-1" strike="noStrike">
                <a:solidFill>
                  <a:schemeClr val="dk1"/>
                </a:solidFill>
                <a:latin typeface="Albert Sans"/>
                <a:ea typeface="Albert Sans"/>
              </a:rPr>
              <a:t>Exploring the Role of External RAM in Enhancing Mobile Device Performance</a:t>
            </a:r>
            <a:endParaRPr b="0" lang="en-US" sz="1400" spc="-1" strike="noStrike">
              <a:solidFill>
                <a:srgbClr val="ffffff"/>
              </a:solidFill>
              <a:latin typeface="OpenSymbol"/>
            </a:endParaRPr>
          </a:p>
        </p:txBody>
      </p:sp>
      <p:pic>
        <p:nvPicPr>
          <p:cNvPr id="64" name="Google Shape;133;p29" descr=""/>
          <p:cNvPicPr/>
          <p:nvPr/>
        </p:nvPicPr>
        <p:blipFill>
          <a:blip r:embed="rId1"/>
          <a:srcRect l="901" t="13134" r="0" b="1801"/>
          <a:stretch/>
        </p:blipFill>
        <p:spPr>
          <a:xfrm>
            <a:off x="0" y="1447200"/>
            <a:ext cx="6461280" cy="3696120"/>
          </a:xfrm>
          <a:prstGeom prst="rect">
            <a:avLst/>
          </a:prstGeom>
          <a:ln w="0">
            <a:noFill/>
          </a:ln>
        </p:spPr>
      </p:pic>
      <p:cxnSp>
        <p:nvCxnSpPr>
          <p:cNvPr id="65" name="Google Shape;134;p29"/>
          <p:cNvCxnSpPr/>
          <p:nvPr/>
        </p:nvCxnSpPr>
        <p:spPr>
          <a:xfrm>
            <a:off x="8430480" y="783720"/>
            <a:ext cx="360" cy="355680"/>
          </a:xfrm>
          <a:prstGeom prst="straightConnector1">
            <a:avLst/>
          </a:prstGeom>
          <a:ln w="28575">
            <a:solidFill>
              <a:srgbClr val="68c0ce"/>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76240" y="542880"/>
            <a:ext cx="7562520" cy="637920"/>
          </a:xfrm>
          <a:prstGeom prst="rect">
            <a:avLst/>
          </a:prstGeom>
          <a:noFill/>
          <a:ln w="0">
            <a:noFill/>
          </a:ln>
        </p:spPr>
        <p:txBody>
          <a:bodyPr lIns="91440" rIns="91440" tIns="91440" bIns="91440" anchor="t">
            <a:normAutofit/>
          </a:bodyPr>
          <a:p>
            <a:pPr indent="0">
              <a:lnSpc>
                <a:spcPct val="100000"/>
              </a:lnSpc>
              <a:buNone/>
              <a:tabLst>
                <a:tab algn="l" pos="0"/>
              </a:tabLst>
            </a:pPr>
            <a:r>
              <a:rPr b="1" lang="en" sz="2600" spc="-1" strike="noStrike">
                <a:solidFill>
                  <a:schemeClr val="dk1"/>
                </a:solidFill>
                <a:latin typeface="Prompt"/>
                <a:ea typeface="Prompt"/>
              </a:rPr>
              <a:t>Performance Considerations</a:t>
            </a:r>
            <a:endParaRPr b="0" lang="fr-FR" sz="2600" spc="-1" strike="noStrike">
              <a:solidFill>
                <a:schemeClr val="dk1"/>
              </a:solidFill>
              <a:latin typeface="Arial"/>
            </a:endParaRPr>
          </a:p>
        </p:txBody>
      </p:sp>
      <p:sp>
        <p:nvSpPr>
          <p:cNvPr id="90" name="PlaceHolder 2"/>
          <p:cNvSpPr>
            <a:spLocks noGrp="1"/>
          </p:cNvSpPr>
          <p:nvPr>
            <p:ph type="subTitle"/>
          </p:nvPr>
        </p:nvSpPr>
        <p:spPr>
          <a:xfrm>
            <a:off x="876240" y="1324080"/>
            <a:ext cx="5524200" cy="190476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While external RAM can enhance device performance, several factors must be considered. Speed ratings of external RAM can differ, potentially affecting performance. Users should evaluate the specifications and choose high-speed options to minimize potential bottlenecks. Additionally, devices may have limitations on the amount of external RAM they can utilize effectively, so understanding these constraints is crucial for maximizing performance.</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Google Shape;176;p34" descr=""/>
          <p:cNvPicPr/>
          <p:nvPr/>
        </p:nvPicPr>
        <p:blipFill>
          <a:blip r:embed="rId1"/>
          <a:srcRect l="0" t="12276" r="0" b="12276"/>
          <a:stretch/>
        </p:blipFill>
        <p:spPr>
          <a:xfrm>
            <a:off x="0" y="1447200"/>
            <a:ext cx="4899240" cy="3696120"/>
          </a:xfrm>
          <a:prstGeom prst="rect">
            <a:avLst/>
          </a:prstGeom>
          <a:ln w="0">
            <a:noFill/>
          </a:ln>
        </p:spPr>
      </p:pic>
      <p:sp>
        <p:nvSpPr>
          <p:cNvPr id="92" name="PlaceHolder 1"/>
          <p:cNvSpPr>
            <a:spLocks noGrp="1"/>
          </p:cNvSpPr>
          <p:nvPr>
            <p:ph type="title"/>
          </p:nvPr>
        </p:nvSpPr>
        <p:spPr>
          <a:xfrm>
            <a:off x="876240" y="542880"/>
            <a:ext cx="7562520" cy="637920"/>
          </a:xfrm>
          <a:prstGeom prst="rect">
            <a:avLst/>
          </a:prstGeom>
          <a:noFill/>
          <a:ln w="0">
            <a:noFill/>
          </a:ln>
        </p:spPr>
        <p:txBody>
          <a:bodyPr lIns="91440" rIns="91440" tIns="91440" bIns="91440" anchor="t">
            <a:normAutofit/>
          </a:bodyPr>
          <a:p>
            <a:pPr indent="0">
              <a:lnSpc>
                <a:spcPct val="100000"/>
              </a:lnSpc>
              <a:buNone/>
              <a:tabLst>
                <a:tab algn="l" pos="0"/>
              </a:tabLst>
            </a:pPr>
            <a:r>
              <a:rPr b="1" lang="en" sz="2600" spc="-1" strike="noStrike">
                <a:solidFill>
                  <a:schemeClr val="dk1"/>
                </a:solidFill>
                <a:latin typeface="Prompt"/>
                <a:ea typeface="Prompt"/>
              </a:rPr>
              <a:t>Conclusions</a:t>
            </a:r>
            <a:endParaRPr b="0" lang="fr-FR" sz="2600" spc="-1" strike="noStrike">
              <a:solidFill>
                <a:schemeClr val="dk1"/>
              </a:solidFill>
              <a:latin typeface="Arial"/>
            </a:endParaRPr>
          </a:p>
        </p:txBody>
      </p:sp>
      <p:sp>
        <p:nvSpPr>
          <p:cNvPr id="93" name="PlaceHolder 2"/>
          <p:cNvSpPr>
            <a:spLocks noGrp="1"/>
          </p:cNvSpPr>
          <p:nvPr>
            <p:ph type="subTitle"/>
          </p:nvPr>
        </p:nvSpPr>
        <p:spPr>
          <a:xfrm>
            <a:off x="5305320" y="1324080"/>
            <a:ext cx="3133440" cy="2276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In summary, external RAM presents a viable solution for enhancing mobile device performance by offering flexibility and increased memory capacity. However, compatibility, installation, and performance factors must be carefully considered to fully leverage its benefits.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66880" y="657360"/>
            <a:ext cx="3704760" cy="704520"/>
          </a:xfrm>
          <a:prstGeom prst="rect">
            <a:avLst/>
          </a:prstGeom>
          <a:noFill/>
          <a:ln w="0">
            <a:noFill/>
          </a:ln>
        </p:spPr>
        <p:txBody>
          <a:bodyPr lIns="91440" rIns="91440" tIns="91440" bIns="91440" anchor="ctr">
            <a:normAutofit fontScale="71616"/>
          </a:bodyPr>
          <a:p>
            <a:pPr indent="0">
              <a:lnSpc>
                <a:spcPct val="100000"/>
              </a:lnSpc>
              <a:buNone/>
              <a:tabLst>
                <a:tab algn="l" pos="0"/>
              </a:tabLst>
            </a:pPr>
            <a:r>
              <a:rPr b="1" lang="en" sz="4900" spc="-1" strike="noStrike">
                <a:solidFill>
                  <a:schemeClr val="dk1"/>
                </a:solidFill>
                <a:latin typeface="Prompt"/>
                <a:ea typeface="Prompt"/>
              </a:rPr>
              <a:t>Thank you!</a:t>
            </a:r>
            <a:endParaRPr b="0" lang="fr-FR" sz="4900" spc="-1" strike="noStrike">
              <a:solidFill>
                <a:schemeClr val="dk1"/>
              </a:solidFill>
              <a:latin typeface="Arial"/>
            </a:endParaRPr>
          </a:p>
        </p:txBody>
      </p:sp>
      <p:sp>
        <p:nvSpPr>
          <p:cNvPr id="95" name="PlaceHolder 2"/>
          <p:cNvSpPr>
            <a:spLocks noGrp="1"/>
          </p:cNvSpPr>
          <p:nvPr>
            <p:ph type="subTitle"/>
          </p:nvPr>
        </p:nvSpPr>
        <p:spPr>
          <a:xfrm>
            <a:off x="866880" y="2162160"/>
            <a:ext cx="2857320" cy="11617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lbert Sans"/>
                <a:ea typeface="Albert Sans"/>
              </a:rPr>
              <a:t>Do you have any questions?</a:t>
            </a:r>
            <a:endParaRPr b="0" lang="en-US" sz="1400" spc="-1" strike="noStrike">
              <a:solidFill>
                <a:srgbClr val="ffffff"/>
              </a:solidFill>
              <a:latin typeface="OpenSymbol"/>
            </a:endParaRPr>
          </a:p>
        </p:txBody>
      </p:sp>
      <p:sp>
        <p:nvSpPr>
          <p:cNvPr id="96" name="Google Shape;286;p43"/>
          <p:cNvSpPr/>
          <p:nvPr/>
        </p:nvSpPr>
        <p:spPr>
          <a:xfrm>
            <a:off x="866880" y="4114800"/>
            <a:ext cx="2857320" cy="256680"/>
          </a:xfrm>
          <a:prstGeom prst="rect">
            <a:avLst/>
          </a:prstGeom>
          <a:noFill/>
          <a:ln w="0">
            <a:noFill/>
          </a:ln>
        </p:spPr>
        <p:style>
          <a:lnRef idx="0"/>
          <a:fillRef idx="0"/>
          <a:effectRef idx="0"/>
          <a:fontRef idx="minor"/>
        </p:style>
        <p:txBody>
          <a:bodyPr lIns="870823080" rIns="870823080" tIns="128520" bIns="128520" anchor="t">
            <a:normAutofit/>
          </a:bodyPr>
          <a:p>
            <a:pPr defTabSz="914400">
              <a:lnSpc>
                <a:spcPct val="100000"/>
              </a:lnSpc>
              <a:tabLst>
                <a:tab algn="l" pos="0"/>
              </a:tabLst>
            </a:pPr>
            <a:r>
              <a:rPr b="0" lang="en" sz="1000" spc="-1" strike="noStrike">
                <a:solidFill>
                  <a:schemeClr val="dk1"/>
                </a:solidFill>
                <a:latin typeface="Arial"/>
              </a:rPr>
              <a:t>+91 620 421 838</a:t>
            </a:r>
            <a:endParaRPr b="0" lang="en-US" sz="1000" spc="-1" strike="noStrike">
              <a:solidFill>
                <a:srgbClr val="ffffff"/>
              </a:solidFill>
              <a:latin typeface="OpenSymbol"/>
            </a:endParaRPr>
          </a:p>
        </p:txBody>
      </p:sp>
      <p:cxnSp>
        <p:nvCxnSpPr>
          <p:cNvPr id="97" name="Google Shape;287;p43"/>
          <p:cNvCxnSpPr/>
          <p:nvPr/>
        </p:nvCxnSpPr>
        <p:spPr>
          <a:xfrm>
            <a:off x="713160" y="768240"/>
            <a:ext cx="360" cy="481320"/>
          </a:xfrm>
          <a:prstGeom prst="straightConnector1">
            <a:avLst/>
          </a:prstGeom>
          <a:ln w="28575">
            <a:solidFill>
              <a:srgbClr val="68c0ce"/>
            </a:solidFill>
            <a:round/>
          </a:ln>
        </p:spPr>
      </p:cxnSp>
      <p:grpSp>
        <p:nvGrpSpPr>
          <p:cNvPr id="98" name="Google Shape;288;p43"/>
          <p:cNvGrpSpPr/>
          <p:nvPr/>
        </p:nvGrpSpPr>
        <p:grpSpPr>
          <a:xfrm>
            <a:off x="6294240" y="905400"/>
            <a:ext cx="351000" cy="351000"/>
            <a:chOff x="6294240" y="905400"/>
            <a:chExt cx="351000" cy="351000"/>
          </a:xfrm>
        </p:grpSpPr>
        <p:sp>
          <p:nvSpPr>
            <p:cNvPr id="99" name="Google Shape;289;p43"/>
            <p:cNvSpPr/>
            <p:nvPr/>
          </p:nvSpPr>
          <p:spPr>
            <a:xfrm>
              <a:off x="6346440" y="1029600"/>
              <a:ext cx="61560" cy="185040"/>
            </a:xfrm>
            <a:custGeom>
              <a:avLst/>
              <a:gdLst>
                <a:gd name="textAreaLeft" fmla="*/ 0 w 61560"/>
                <a:gd name="textAreaRight" fmla="*/ 61920 w 61560"/>
                <a:gd name="textAreaTop" fmla="*/ 0 h 185040"/>
                <a:gd name="textAreaBottom" fmla="*/ 185400 h 185040"/>
              </a:gdLst>
              <a:ah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 name="Google Shape;290;p43"/>
            <p:cNvSpPr/>
            <p:nvPr/>
          </p:nvSpPr>
          <p:spPr>
            <a:xfrm>
              <a:off x="6346440" y="947520"/>
              <a:ext cx="61560" cy="61560"/>
            </a:xfrm>
            <a:custGeom>
              <a:avLst/>
              <a:gdLst>
                <a:gd name="textAreaLeft" fmla="*/ 0 w 61560"/>
                <a:gd name="textAreaRight" fmla="*/ 61920 w 61560"/>
                <a:gd name="textAreaTop" fmla="*/ 0 h 61560"/>
                <a:gd name="textAreaBottom" fmla="*/ 61920 h 61560"/>
              </a:gdLst>
              <a:ah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w="0">
              <a:noFill/>
            </a:ln>
          </p:spPr>
          <p:style>
            <a:lnRef idx="0"/>
            <a:fillRef idx="0"/>
            <a:effectRef idx="0"/>
            <a:fontRef idx="minor"/>
          </p:style>
          <p:txBody>
            <a:bodyPr tIns="30960" bIns="30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291;p43"/>
            <p:cNvSpPr/>
            <p:nvPr/>
          </p:nvSpPr>
          <p:spPr>
            <a:xfrm>
              <a:off x="6428880" y="1029600"/>
              <a:ext cx="164520" cy="185400"/>
            </a:xfrm>
            <a:custGeom>
              <a:avLst/>
              <a:gdLst>
                <a:gd name="textAreaLeft" fmla="*/ 0 w 164520"/>
                <a:gd name="textAreaRight" fmla="*/ 164880 w 164520"/>
                <a:gd name="textAreaTop" fmla="*/ 0 h 185400"/>
                <a:gd name="textAreaBottom" fmla="*/ 185760 h 185400"/>
              </a:gdLst>
              <a:ah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Google Shape;292;p43"/>
            <p:cNvSpPr/>
            <p:nvPr/>
          </p:nvSpPr>
          <p:spPr>
            <a:xfrm>
              <a:off x="6294240" y="905400"/>
              <a:ext cx="351000" cy="351000"/>
            </a:xfrm>
            <a:custGeom>
              <a:avLst/>
              <a:gdLst>
                <a:gd name="textAreaLeft" fmla="*/ 0 w 351000"/>
                <a:gd name="textAreaRight" fmla="*/ 351360 w 351000"/>
                <a:gd name="textAreaTop" fmla="*/ 0 h 351000"/>
                <a:gd name="textAreaBottom" fmla="*/ 351360 h 351000"/>
              </a:gdLst>
              <a:ah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3" name="Google Shape;293;p43"/>
          <p:cNvGrpSpPr/>
          <p:nvPr/>
        </p:nvGrpSpPr>
        <p:grpSpPr>
          <a:xfrm>
            <a:off x="5596920" y="905400"/>
            <a:ext cx="351000" cy="351000"/>
            <a:chOff x="5596920" y="905400"/>
            <a:chExt cx="351000" cy="351000"/>
          </a:xfrm>
        </p:grpSpPr>
        <p:sp>
          <p:nvSpPr>
            <p:cNvPr id="104" name="Google Shape;294;p43"/>
            <p:cNvSpPr/>
            <p:nvPr/>
          </p:nvSpPr>
          <p:spPr>
            <a:xfrm>
              <a:off x="5700600" y="1009080"/>
              <a:ext cx="143640" cy="143640"/>
            </a:xfrm>
            <a:custGeom>
              <a:avLst/>
              <a:gdLst>
                <a:gd name="textAreaLeft" fmla="*/ 0 w 143640"/>
                <a:gd name="textAreaRight" fmla="*/ 144000 w 143640"/>
                <a:gd name="textAreaTop" fmla="*/ 0 h 143640"/>
                <a:gd name="textAreaBottom" fmla="*/ 144000 h 143640"/>
              </a:gdLst>
              <a:ah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 name="Google Shape;295;p43"/>
            <p:cNvSpPr/>
            <p:nvPr/>
          </p:nvSpPr>
          <p:spPr>
            <a:xfrm>
              <a:off x="5638320" y="946800"/>
              <a:ext cx="268560" cy="268560"/>
            </a:xfrm>
            <a:custGeom>
              <a:avLst/>
              <a:gdLst>
                <a:gd name="textAreaLeft" fmla="*/ 0 w 268560"/>
                <a:gd name="textAreaRight" fmla="*/ 268920 w 268560"/>
                <a:gd name="textAreaTop" fmla="*/ 0 h 268560"/>
                <a:gd name="textAreaBottom" fmla="*/ 268920 h 268560"/>
              </a:gdLst>
              <a:ah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 name="Google Shape;296;p43"/>
            <p:cNvSpPr/>
            <p:nvPr/>
          </p:nvSpPr>
          <p:spPr>
            <a:xfrm>
              <a:off x="5596920" y="905400"/>
              <a:ext cx="351000" cy="351000"/>
            </a:xfrm>
            <a:custGeom>
              <a:avLst/>
              <a:gdLst>
                <a:gd name="textAreaLeft" fmla="*/ 0 w 351000"/>
                <a:gd name="textAreaRight" fmla="*/ 351360 w 351000"/>
                <a:gd name="textAreaTop" fmla="*/ 0 h 351000"/>
                <a:gd name="textAreaBottom" fmla="*/ 351360 h 351000"/>
              </a:gdLst>
              <a:ah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7" name="Google Shape;297;p43"/>
            <p:cNvSpPr/>
            <p:nvPr/>
          </p:nvSpPr>
          <p:spPr>
            <a:xfrm>
              <a:off x="5824080" y="988560"/>
              <a:ext cx="40680" cy="40680"/>
            </a:xfrm>
            <a:custGeom>
              <a:avLst/>
              <a:gdLst>
                <a:gd name="textAreaLeft" fmla="*/ 0 w 40680"/>
                <a:gd name="textAreaRight" fmla="*/ 41040 w 40680"/>
                <a:gd name="textAreaTop" fmla="*/ 0 h 40680"/>
                <a:gd name="textAreaBottom" fmla="*/ 41040 h 40680"/>
              </a:gdLst>
              <a:ah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08" name="Google Shape;298;p43"/>
          <p:cNvSpPr/>
          <p:nvPr/>
        </p:nvSpPr>
        <p:spPr>
          <a:xfrm>
            <a:off x="4899600" y="908280"/>
            <a:ext cx="351000" cy="351000"/>
          </a:xfrm>
          <a:custGeom>
            <a:avLst/>
            <a:gdLst>
              <a:gd name="textAreaLeft" fmla="*/ 0 w 351000"/>
              <a:gd name="textAreaRight" fmla="*/ 351360 w 351000"/>
              <a:gd name="textAreaTop" fmla="*/ 0 h 351000"/>
              <a:gd name="textAreaBottom" fmla="*/ 351360 h 351000"/>
            </a:gdLst>
            <a:ah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Google Shape;176;p34" descr=""/>
          <p:cNvPicPr/>
          <p:nvPr/>
        </p:nvPicPr>
        <p:blipFill>
          <a:blip r:embed="rId1"/>
          <a:srcRect l="0" t="12276" r="0" b="12276"/>
          <a:stretch/>
        </p:blipFill>
        <p:spPr>
          <a:xfrm>
            <a:off x="0" y="1447200"/>
            <a:ext cx="4899240" cy="3696120"/>
          </a:xfrm>
          <a:prstGeom prst="rect">
            <a:avLst/>
          </a:prstGeom>
          <a:ln w="0">
            <a:noFill/>
          </a:ln>
        </p:spPr>
      </p:pic>
      <p:sp>
        <p:nvSpPr>
          <p:cNvPr id="67" name="PlaceHolder 1"/>
          <p:cNvSpPr>
            <a:spLocks noGrp="1"/>
          </p:cNvSpPr>
          <p:nvPr>
            <p:ph type="title"/>
          </p:nvPr>
        </p:nvSpPr>
        <p:spPr>
          <a:xfrm>
            <a:off x="876240" y="542880"/>
            <a:ext cx="7562520" cy="637920"/>
          </a:xfrm>
          <a:prstGeom prst="rect">
            <a:avLst/>
          </a:prstGeom>
          <a:noFill/>
          <a:ln w="0">
            <a:noFill/>
          </a:ln>
        </p:spPr>
        <p:txBody>
          <a:bodyPr lIns="91440" rIns="91440" tIns="91440" bIns="91440" anchor="t">
            <a:normAutofit/>
          </a:bodyPr>
          <a:p>
            <a:pPr indent="0">
              <a:lnSpc>
                <a:spcPct val="100000"/>
              </a:lnSpc>
              <a:buNone/>
              <a:tabLst>
                <a:tab algn="l" pos="0"/>
              </a:tabLst>
            </a:pPr>
            <a:r>
              <a:rPr b="1" lang="en" sz="2600" spc="-1" strike="noStrike">
                <a:solidFill>
                  <a:schemeClr val="dk1"/>
                </a:solidFill>
                <a:latin typeface="Prompt"/>
                <a:ea typeface="Prompt"/>
              </a:rPr>
              <a:t>Introduction</a:t>
            </a:r>
            <a:endParaRPr b="0" lang="fr-FR" sz="2600" spc="-1" strike="noStrike">
              <a:solidFill>
                <a:schemeClr val="dk1"/>
              </a:solidFill>
              <a:latin typeface="Arial"/>
            </a:endParaRPr>
          </a:p>
        </p:txBody>
      </p:sp>
      <p:sp>
        <p:nvSpPr>
          <p:cNvPr id="68" name="PlaceHolder 2"/>
          <p:cNvSpPr>
            <a:spLocks noGrp="1"/>
          </p:cNvSpPr>
          <p:nvPr>
            <p:ph type="subTitle"/>
          </p:nvPr>
        </p:nvSpPr>
        <p:spPr>
          <a:xfrm>
            <a:off x="5305320" y="1324080"/>
            <a:ext cx="3133440" cy="2276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This presentation delves into the concept of External RAM, its advantages for mobile devices, and how it differs from internal RAM.</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714240" y="2523960"/>
            <a:ext cx="3180960" cy="1609200"/>
          </a:xfrm>
          <a:prstGeom prst="rect">
            <a:avLst/>
          </a:prstGeom>
          <a:noFill/>
          <a:ln w="0">
            <a:noFill/>
          </a:ln>
        </p:spPr>
        <p:txBody>
          <a:bodyPr lIns="91440" rIns="91440" tIns="91440" bIns="91440" anchor="t">
            <a:normAutofit/>
          </a:bodyPr>
          <a:p>
            <a:pPr indent="0">
              <a:lnSpc>
                <a:spcPct val="100000"/>
              </a:lnSpc>
              <a:buNone/>
              <a:tabLst>
                <a:tab algn="l" pos="0"/>
              </a:tabLst>
            </a:pPr>
            <a:r>
              <a:rPr b="1" lang="en" sz="3100" spc="-1" strike="noStrike">
                <a:solidFill>
                  <a:schemeClr val="dk1"/>
                </a:solidFill>
                <a:latin typeface="Prompt"/>
                <a:ea typeface="Prompt"/>
              </a:rPr>
              <a:t>Overview</a:t>
            </a:r>
            <a:endParaRPr b="0" lang="fr-FR" sz="3100" spc="-1" strike="noStrike">
              <a:solidFill>
                <a:schemeClr val="dk1"/>
              </a:solidFill>
              <a:latin typeface="Arial"/>
            </a:endParaRPr>
          </a:p>
        </p:txBody>
      </p:sp>
      <p:sp>
        <p:nvSpPr>
          <p:cNvPr id="70" name="PlaceHolder 2"/>
          <p:cNvSpPr>
            <a:spLocks noGrp="1"/>
          </p:cNvSpPr>
          <p:nvPr>
            <p:ph type="title"/>
          </p:nvPr>
        </p:nvSpPr>
        <p:spPr>
          <a:xfrm>
            <a:off x="876240" y="933480"/>
            <a:ext cx="1409400" cy="990360"/>
          </a:xfrm>
          <a:prstGeom prst="rect">
            <a:avLst/>
          </a:prstGeom>
          <a:noFill/>
          <a:ln w="0">
            <a:noFill/>
          </a:ln>
        </p:spPr>
        <p:txBody>
          <a:bodyPr lIns="91440" rIns="91440" tIns="91440" bIns="91440" anchor="ctr">
            <a:normAutofit/>
          </a:bodyPr>
          <a:p>
            <a:pPr indent="0">
              <a:lnSpc>
                <a:spcPct val="100000"/>
              </a:lnSpc>
              <a:buNone/>
              <a:tabLst>
                <a:tab algn="l" pos="0"/>
              </a:tabLst>
            </a:pPr>
            <a:r>
              <a:rPr b="1" lang="en" sz="5000" spc="-1" strike="noStrike">
                <a:solidFill>
                  <a:schemeClr val="accent1"/>
                </a:solidFill>
                <a:latin typeface="Prompt"/>
                <a:ea typeface="Prompt"/>
              </a:rPr>
              <a:t>01</a:t>
            </a:r>
            <a:endParaRPr b="0" lang="fr-FR" sz="5000" spc="-1" strike="noStrike">
              <a:solidFill>
                <a:schemeClr val="dk1"/>
              </a:solidFill>
              <a:latin typeface="Arial"/>
            </a:endParaRPr>
          </a:p>
        </p:txBody>
      </p:sp>
      <p:pic>
        <p:nvPicPr>
          <p:cNvPr id="71" name="Google Shape;164;p32" descr=""/>
          <p:cNvPicPr/>
          <p:nvPr/>
        </p:nvPicPr>
        <p:blipFill>
          <a:blip r:embed="rId1"/>
          <a:srcRect l="23408" t="12" r="20145" b="0"/>
          <a:stretch/>
        </p:blipFill>
        <p:spPr>
          <a:xfrm>
            <a:off x="4519440" y="0"/>
            <a:ext cx="4624200" cy="5142960"/>
          </a:xfrm>
          <a:prstGeom prst="rect">
            <a:avLst/>
          </a:prstGeom>
          <a:ln w="0">
            <a:noFill/>
          </a:ln>
        </p:spPr>
      </p:pic>
      <p:cxnSp>
        <p:nvCxnSpPr>
          <p:cNvPr id="72" name="Google Shape;165;p32"/>
          <p:cNvCxnSpPr/>
          <p:nvPr/>
        </p:nvCxnSpPr>
        <p:spPr>
          <a:xfrm>
            <a:off x="713160" y="1073880"/>
            <a:ext cx="360" cy="707040"/>
          </a:xfrm>
          <a:prstGeom prst="straightConnector1">
            <a:avLst/>
          </a:prstGeom>
          <a:ln w="28575">
            <a:solidFill>
              <a:srgbClr val="68c0ce"/>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Google Shape;176;p34" descr=""/>
          <p:cNvPicPr/>
          <p:nvPr/>
        </p:nvPicPr>
        <p:blipFill>
          <a:blip r:embed="rId1"/>
          <a:srcRect l="0" t="12276" r="0" b="12276"/>
          <a:stretch/>
        </p:blipFill>
        <p:spPr>
          <a:xfrm>
            <a:off x="0" y="1447200"/>
            <a:ext cx="4899240" cy="3696120"/>
          </a:xfrm>
          <a:prstGeom prst="rect">
            <a:avLst/>
          </a:prstGeom>
          <a:ln w="0">
            <a:noFill/>
          </a:ln>
        </p:spPr>
      </p:pic>
      <p:sp>
        <p:nvSpPr>
          <p:cNvPr id="74" name="PlaceHolder 1"/>
          <p:cNvSpPr>
            <a:spLocks noGrp="1"/>
          </p:cNvSpPr>
          <p:nvPr>
            <p:ph type="title"/>
          </p:nvPr>
        </p:nvSpPr>
        <p:spPr>
          <a:xfrm>
            <a:off x="876240" y="542880"/>
            <a:ext cx="7562520" cy="637920"/>
          </a:xfrm>
          <a:prstGeom prst="rect">
            <a:avLst/>
          </a:prstGeom>
          <a:noFill/>
          <a:ln w="0">
            <a:noFill/>
          </a:ln>
        </p:spPr>
        <p:txBody>
          <a:bodyPr lIns="91440" rIns="91440" tIns="91440" bIns="91440" anchor="t">
            <a:normAutofit/>
          </a:bodyPr>
          <a:p>
            <a:pPr indent="0">
              <a:lnSpc>
                <a:spcPct val="100000"/>
              </a:lnSpc>
              <a:buNone/>
              <a:tabLst>
                <a:tab algn="l" pos="0"/>
              </a:tabLst>
            </a:pPr>
            <a:r>
              <a:rPr b="1" lang="en" sz="2600" spc="-1" strike="noStrike">
                <a:solidFill>
                  <a:schemeClr val="dk1"/>
                </a:solidFill>
                <a:latin typeface="Prompt"/>
                <a:ea typeface="Prompt"/>
              </a:rPr>
              <a:t>Definition of External RAM</a:t>
            </a:r>
            <a:endParaRPr b="0" lang="fr-FR" sz="2600" spc="-1" strike="noStrike">
              <a:solidFill>
                <a:schemeClr val="dk1"/>
              </a:solidFill>
              <a:latin typeface="Arial"/>
            </a:endParaRPr>
          </a:p>
        </p:txBody>
      </p:sp>
      <p:sp>
        <p:nvSpPr>
          <p:cNvPr id="75" name="PlaceHolder 2"/>
          <p:cNvSpPr>
            <a:spLocks noGrp="1"/>
          </p:cNvSpPr>
          <p:nvPr>
            <p:ph type="subTitle"/>
          </p:nvPr>
        </p:nvSpPr>
        <p:spPr>
          <a:xfrm>
            <a:off x="5305320" y="1324080"/>
            <a:ext cx="3133440" cy="2276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External RAM refers to a type of memory that is not integrated within the mobile device's motherboard. It can be added or removed depending on the user's needs. This flexibility allows users to expand their device's memory capacity without relying solely on the built-in storage solutions.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876240" y="542880"/>
            <a:ext cx="7562520" cy="637920"/>
          </a:xfrm>
          <a:prstGeom prst="rect">
            <a:avLst/>
          </a:prstGeom>
          <a:noFill/>
          <a:ln w="0">
            <a:noFill/>
          </a:ln>
        </p:spPr>
        <p:txBody>
          <a:bodyPr lIns="91440" rIns="91440" tIns="91440" bIns="91440" anchor="t">
            <a:normAutofit/>
          </a:bodyPr>
          <a:p>
            <a:pPr indent="0">
              <a:lnSpc>
                <a:spcPct val="100000"/>
              </a:lnSpc>
              <a:buNone/>
              <a:tabLst>
                <a:tab algn="l" pos="0"/>
              </a:tabLst>
            </a:pPr>
            <a:r>
              <a:rPr b="1" lang="en" sz="2600" spc="-1" strike="noStrike">
                <a:solidFill>
                  <a:schemeClr val="dk1"/>
                </a:solidFill>
                <a:latin typeface="Prompt"/>
                <a:ea typeface="Prompt"/>
              </a:rPr>
              <a:t>Benefits for Mobile Devices</a:t>
            </a:r>
            <a:endParaRPr b="0" lang="fr-FR" sz="2600" spc="-1" strike="noStrike">
              <a:solidFill>
                <a:schemeClr val="dk1"/>
              </a:solidFill>
              <a:latin typeface="Arial"/>
            </a:endParaRPr>
          </a:p>
        </p:txBody>
      </p:sp>
      <p:sp>
        <p:nvSpPr>
          <p:cNvPr id="77" name="PlaceHolder 2"/>
          <p:cNvSpPr>
            <a:spLocks noGrp="1"/>
          </p:cNvSpPr>
          <p:nvPr>
            <p:ph type="subTitle"/>
          </p:nvPr>
        </p:nvSpPr>
        <p:spPr>
          <a:xfrm>
            <a:off x="876240" y="1324080"/>
            <a:ext cx="5524200" cy="190476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External RAM offers several advantages for mobile devices, including enhanced multitasking capabilities, improved performance for resource-intensive applications, and the ability to store large datasets. It allows users to run multiple applications simultaneously without lag and facilitates smooth gaming experiences.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76240" y="542880"/>
            <a:ext cx="7562520" cy="637920"/>
          </a:xfrm>
          <a:prstGeom prst="rect">
            <a:avLst/>
          </a:prstGeom>
          <a:noFill/>
          <a:ln w="0">
            <a:noFill/>
          </a:ln>
        </p:spPr>
        <p:txBody>
          <a:bodyPr lIns="91440" rIns="91440" tIns="91440" bIns="91440" anchor="t">
            <a:normAutofit/>
          </a:bodyPr>
          <a:p>
            <a:pPr indent="0">
              <a:lnSpc>
                <a:spcPct val="100000"/>
              </a:lnSpc>
              <a:buNone/>
              <a:tabLst>
                <a:tab algn="l" pos="0"/>
              </a:tabLst>
            </a:pPr>
            <a:r>
              <a:rPr b="1" lang="en" sz="2600" spc="-1" strike="noStrike">
                <a:solidFill>
                  <a:schemeClr val="dk1"/>
                </a:solidFill>
                <a:latin typeface="Prompt"/>
                <a:ea typeface="Prompt"/>
              </a:rPr>
              <a:t>Comparison with Internal RAM</a:t>
            </a:r>
            <a:endParaRPr b="0" lang="fr-FR" sz="2600" spc="-1" strike="noStrike">
              <a:solidFill>
                <a:schemeClr val="dk1"/>
              </a:solidFill>
              <a:latin typeface="Arial"/>
            </a:endParaRPr>
          </a:p>
        </p:txBody>
      </p:sp>
      <p:sp>
        <p:nvSpPr>
          <p:cNvPr id="79" name="PlaceHolder 2"/>
          <p:cNvSpPr>
            <a:spLocks noGrp="1"/>
          </p:cNvSpPr>
          <p:nvPr>
            <p:ph type="subTitle"/>
          </p:nvPr>
        </p:nvSpPr>
        <p:spPr>
          <a:xfrm>
            <a:off x="876240" y="1324080"/>
            <a:ext cx="5524200" cy="190476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External RAM and internal RAM serve the same fundamental purpose of providing memory for device operations, but they have distinct differences. Internal RAM is fixed and soldered onto the motherboard, offering faster speeds and lower latency due to its proximity to the processor. In contrast, external RAM can be expanded or upgraded based on user needs, but may experience slightly slower access times depending on the interface used. The choice between the two largely depends on specific use cases and user requirements.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714240" y="2523960"/>
            <a:ext cx="3180960" cy="1609200"/>
          </a:xfrm>
          <a:prstGeom prst="rect">
            <a:avLst/>
          </a:prstGeom>
          <a:noFill/>
          <a:ln w="0">
            <a:noFill/>
          </a:ln>
        </p:spPr>
        <p:txBody>
          <a:bodyPr lIns="91440" rIns="91440" tIns="91440" bIns="91440" anchor="t">
            <a:normAutofit/>
          </a:bodyPr>
          <a:p>
            <a:pPr indent="0">
              <a:lnSpc>
                <a:spcPct val="100000"/>
              </a:lnSpc>
              <a:buNone/>
              <a:tabLst>
                <a:tab algn="l" pos="0"/>
              </a:tabLst>
            </a:pPr>
            <a:r>
              <a:rPr b="1" lang="en" sz="3100" spc="-1" strike="noStrike">
                <a:solidFill>
                  <a:schemeClr val="dk1"/>
                </a:solidFill>
                <a:latin typeface="Prompt"/>
                <a:ea typeface="Prompt"/>
              </a:rPr>
              <a:t>Implementation</a:t>
            </a:r>
            <a:endParaRPr b="0" lang="fr-FR" sz="3100" spc="-1" strike="noStrike">
              <a:solidFill>
                <a:schemeClr val="dk1"/>
              </a:solidFill>
              <a:latin typeface="Arial"/>
            </a:endParaRPr>
          </a:p>
        </p:txBody>
      </p:sp>
      <p:sp>
        <p:nvSpPr>
          <p:cNvPr id="81" name="PlaceHolder 2"/>
          <p:cNvSpPr>
            <a:spLocks noGrp="1"/>
          </p:cNvSpPr>
          <p:nvPr>
            <p:ph type="title"/>
          </p:nvPr>
        </p:nvSpPr>
        <p:spPr>
          <a:xfrm>
            <a:off x="876240" y="933480"/>
            <a:ext cx="1409400" cy="990360"/>
          </a:xfrm>
          <a:prstGeom prst="rect">
            <a:avLst/>
          </a:prstGeom>
          <a:noFill/>
          <a:ln w="0">
            <a:noFill/>
          </a:ln>
        </p:spPr>
        <p:txBody>
          <a:bodyPr lIns="91440" rIns="91440" tIns="91440" bIns="91440" anchor="ctr">
            <a:normAutofit/>
          </a:bodyPr>
          <a:p>
            <a:pPr indent="0">
              <a:lnSpc>
                <a:spcPct val="100000"/>
              </a:lnSpc>
              <a:buNone/>
              <a:tabLst>
                <a:tab algn="l" pos="0"/>
              </a:tabLst>
            </a:pPr>
            <a:r>
              <a:rPr b="1" lang="en" sz="5000" spc="-1" strike="noStrike">
                <a:solidFill>
                  <a:schemeClr val="accent1"/>
                </a:solidFill>
                <a:latin typeface="Prompt"/>
                <a:ea typeface="Prompt"/>
              </a:rPr>
              <a:t>02</a:t>
            </a:r>
            <a:endParaRPr b="0" lang="fr-FR" sz="5000" spc="-1" strike="noStrike">
              <a:solidFill>
                <a:schemeClr val="dk1"/>
              </a:solidFill>
              <a:latin typeface="Arial"/>
            </a:endParaRPr>
          </a:p>
        </p:txBody>
      </p:sp>
      <p:pic>
        <p:nvPicPr>
          <p:cNvPr id="82" name="Google Shape;164;p32" descr=""/>
          <p:cNvPicPr/>
          <p:nvPr/>
        </p:nvPicPr>
        <p:blipFill>
          <a:blip r:embed="rId1"/>
          <a:srcRect l="23408" t="12" r="20145" b="0"/>
          <a:stretch/>
        </p:blipFill>
        <p:spPr>
          <a:xfrm>
            <a:off x="4519440" y="0"/>
            <a:ext cx="4624200" cy="5142960"/>
          </a:xfrm>
          <a:prstGeom prst="rect">
            <a:avLst/>
          </a:prstGeom>
          <a:ln w="0">
            <a:noFill/>
          </a:ln>
        </p:spPr>
      </p:pic>
      <p:cxnSp>
        <p:nvCxnSpPr>
          <p:cNvPr id="83" name="Google Shape;165;p32"/>
          <p:cNvCxnSpPr/>
          <p:nvPr/>
        </p:nvCxnSpPr>
        <p:spPr>
          <a:xfrm>
            <a:off x="713160" y="1073880"/>
            <a:ext cx="360" cy="707040"/>
          </a:xfrm>
          <a:prstGeom prst="straightConnector1">
            <a:avLst/>
          </a:prstGeom>
          <a:ln w="28575">
            <a:solidFill>
              <a:srgbClr val="68c0ce"/>
            </a:solidFill>
            <a:roun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76240" y="542880"/>
            <a:ext cx="7562520" cy="637920"/>
          </a:xfrm>
          <a:prstGeom prst="rect">
            <a:avLst/>
          </a:prstGeom>
          <a:noFill/>
          <a:ln w="0">
            <a:noFill/>
          </a:ln>
        </p:spPr>
        <p:txBody>
          <a:bodyPr lIns="91440" rIns="91440" tIns="91440" bIns="91440" anchor="t">
            <a:normAutofit/>
          </a:bodyPr>
          <a:p>
            <a:pPr indent="0">
              <a:lnSpc>
                <a:spcPct val="100000"/>
              </a:lnSpc>
              <a:buNone/>
              <a:tabLst>
                <a:tab algn="l" pos="0"/>
              </a:tabLst>
            </a:pPr>
            <a:r>
              <a:rPr b="1" lang="en" sz="2600" spc="-1" strike="noStrike">
                <a:solidFill>
                  <a:schemeClr val="dk1"/>
                </a:solidFill>
                <a:latin typeface="Prompt"/>
                <a:ea typeface="Prompt"/>
              </a:rPr>
              <a:t>Compatibility with Mobile Devices</a:t>
            </a:r>
            <a:endParaRPr b="0" lang="fr-FR" sz="2600" spc="-1" strike="noStrike">
              <a:solidFill>
                <a:schemeClr val="dk1"/>
              </a:solidFill>
              <a:latin typeface="Arial"/>
            </a:endParaRPr>
          </a:p>
        </p:txBody>
      </p:sp>
      <p:sp>
        <p:nvSpPr>
          <p:cNvPr id="85" name="PlaceHolder 2"/>
          <p:cNvSpPr>
            <a:spLocks noGrp="1"/>
          </p:cNvSpPr>
          <p:nvPr>
            <p:ph type="subTitle"/>
          </p:nvPr>
        </p:nvSpPr>
        <p:spPr>
          <a:xfrm>
            <a:off x="876240" y="1324080"/>
            <a:ext cx="5524200" cy="190476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When considering external RAM, users must ensure compatibility with their mobile devices. Many modern smartphones support external RAM options, but specifications vary. Device manufacturers may offer certain models with specific RAM slots or USB interfaces for external memory access. It is essential for users to consult device manuals or manufacturer websites to ascertain compatibility and avoid purchasing incompatible RAM solutions.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Google Shape;176;p34" descr=""/>
          <p:cNvPicPr/>
          <p:nvPr/>
        </p:nvPicPr>
        <p:blipFill>
          <a:blip r:embed="rId1"/>
          <a:srcRect l="0" t="12276" r="0" b="12276"/>
          <a:stretch/>
        </p:blipFill>
        <p:spPr>
          <a:xfrm>
            <a:off x="0" y="1447200"/>
            <a:ext cx="4899240" cy="3696120"/>
          </a:xfrm>
          <a:prstGeom prst="rect">
            <a:avLst/>
          </a:prstGeom>
          <a:ln w="0">
            <a:noFill/>
          </a:ln>
        </p:spPr>
      </p:pic>
      <p:sp>
        <p:nvSpPr>
          <p:cNvPr id="87" name="PlaceHolder 1"/>
          <p:cNvSpPr>
            <a:spLocks noGrp="1"/>
          </p:cNvSpPr>
          <p:nvPr>
            <p:ph type="title"/>
          </p:nvPr>
        </p:nvSpPr>
        <p:spPr>
          <a:xfrm>
            <a:off x="876240" y="542880"/>
            <a:ext cx="7562520" cy="637920"/>
          </a:xfrm>
          <a:prstGeom prst="rect">
            <a:avLst/>
          </a:prstGeom>
          <a:noFill/>
          <a:ln w="0">
            <a:noFill/>
          </a:ln>
        </p:spPr>
        <p:txBody>
          <a:bodyPr lIns="91440" rIns="91440" tIns="91440" bIns="91440" anchor="t">
            <a:normAutofit/>
          </a:bodyPr>
          <a:p>
            <a:pPr indent="0">
              <a:lnSpc>
                <a:spcPct val="100000"/>
              </a:lnSpc>
              <a:buNone/>
              <a:tabLst>
                <a:tab algn="l" pos="0"/>
              </a:tabLst>
            </a:pPr>
            <a:r>
              <a:rPr b="1" lang="en" sz="2600" spc="-1" strike="noStrike">
                <a:solidFill>
                  <a:schemeClr val="dk1"/>
                </a:solidFill>
                <a:latin typeface="Prompt"/>
                <a:ea typeface="Prompt"/>
              </a:rPr>
              <a:t>Installation Process</a:t>
            </a:r>
            <a:endParaRPr b="0" lang="fr-FR" sz="2600" spc="-1" strike="noStrike">
              <a:solidFill>
                <a:schemeClr val="dk1"/>
              </a:solidFill>
              <a:latin typeface="Arial"/>
            </a:endParaRPr>
          </a:p>
        </p:txBody>
      </p:sp>
      <p:sp>
        <p:nvSpPr>
          <p:cNvPr id="88" name="PlaceHolder 2"/>
          <p:cNvSpPr>
            <a:spLocks noGrp="1"/>
          </p:cNvSpPr>
          <p:nvPr>
            <p:ph type="subTitle"/>
          </p:nvPr>
        </p:nvSpPr>
        <p:spPr>
          <a:xfrm>
            <a:off x="5305320" y="1324080"/>
            <a:ext cx="3133440" cy="2276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Installing external RAM typically involves inserting the RAM module into a designated slot or connecting it through USB or other interfaces. The process is generally straightforward, with users needing basic tools for devices that require opening. After installation, devices may require a restart to recognize the new memory. Following proper guidelines ensures that external RAM is correctly configured and functioning optimally.</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2025-04-23T12:53:53Z</dcterms:created>
  <dc:creator>Unknown Creator</dc:creator>
  <dc:description/>
  <dc:language>en-US</dc:language>
  <cp:lastModifiedBy>Unknown Creator</cp:lastModifiedBy>
  <dcterms:modified xsi:type="dcterms:W3CDTF">2025-04-23T12:53:53Z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