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D2887-0C39-4DAE-8960-8308254009BE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7E1440-917A-4889-A5D4-216516BAD824}">
      <dgm:prSet phldrT="[Text]"/>
      <dgm:spPr/>
      <dgm:t>
        <a:bodyPr/>
        <a:lstStyle/>
        <a:p>
          <a:r>
            <a:rPr lang="en-US" dirty="0"/>
            <a:t>App</a:t>
          </a:r>
          <a:endParaRPr lang="en-IN" dirty="0"/>
        </a:p>
      </dgm:t>
    </dgm:pt>
    <dgm:pt modelId="{FE9035C3-421C-44C1-9285-C3B97D73590C}" type="parTrans" cxnId="{181B835E-B115-4A9C-A005-B8F2A7CF8B47}">
      <dgm:prSet/>
      <dgm:spPr/>
      <dgm:t>
        <a:bodyPr/>
        <a:lstStyle/>
        <a:p>
          <a:endParaRPr lang="en-IN"/>
        </a:p>
      </dgm:t>
    </dgm:pt>
    <dgm:pt modelId="{8579E490-07DB-4614-81EA-91237F2DB4C9}" type="sibTrans" cxnId="{181B835E-B115-4A9C-A005-B8F2A7CF8B47}">
      <dgm:prSet/>
      <dgm:spPr/>
      <dgm:t>
        <a:bodyPr/>
        <a:lstStyle/>
        <a:p>
          <a:endParaRPr lang="en-IN"/>
        </a:p>
      </dgm:t>
    </dgm:pt>
    <dgm:pt modelId="{631E4FDA-C5C6-4494-98DC-19035B0A4D17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E983DEDC-6E92-46C5-A7E8-832FF2034CBB}" type="parTrans" cxnId="{5A81A912-06CB-4835-A025-1A48E20E565F}">
      <dgm:prSet/>
      <dgm:spPr/>
      <dgm:t>
        <a:bodyPr/>
        <a:lstStyle/>
        <a:p>
          <a:endParaRPr lang="en-IN"/>
        </a:p>
      </dgm:t>
    </dgm:pt>
    <dgm:pt modelId="{B5AE3C4A-9BAF-4252-B23F-9DB4E0A0637B}" type="sibTrans" cxnId="{5A81A912-06CB-4835-A025-1A48E20E565F}">
      <dgm:prSet/>
      <dgm:spPr/>
      <dgm:t>
        <a:bodyPr/>
        <a:lstStyle/>
        <a:p>
          <a:endParaRPr lang="en-IN"/>
        </a:p>
      </dgm:t>
    </dgm:pt>
    <dgm:pt modelId="{B37311E3-76E9-4493-9F33-397B79F52F31}">
      <dgm:prSet phldrT="[Text]"/>
      <dgm:spPr/>
      <dgm:t>
        <a:bodyPr/>
        <a:lstStyle/>
        <a:p>
          <a:r>
            <a:rPr lang="en-US" dirty="0"/>
            <a:t>user</a:t>
          </a:r>
          <a:endParaRPr lang="en-IN" dirty="0"/>
        </a:p>
      </dgm:t>
    </dgm:pt>
    <dgm:pt modelId="{E733EBDD-46F2-47AD-974C-126E6F265434}" type="parTrans" cxnId="{B05E5BD1-AF5A-4F91-8A04-5B971CA0516C}">
      <dgm:prSet/>
      <dgm:spPr/>
      <dgm:t>
        <a:bodyPr/>
        <a:lstStyle/>
        <a:p>
          <a:endParaRPr lang="en-IN"/>
        </a:p>
      </dgm:t>
    </dgm:pt>
    <dgm:pt modelId="{0DAFCD3A-9EFE-4DC8-BE82-A3CCD9399BC7}" type="sibTrans" cxnId="{B05E5BD1-AF5A-4F91-8A04-5B971CA0516C}">
      <dgm:prSet/>
      <dgm:spPr/>
      <dgm:t>
        <a:bodyPr/>
        <a:lstStyle/>
        <a:p>
          <a:endParaRPr lang="en-IN"/>
        </a:p>
      </dgm:t>
    </dgm:pt>
    <dgm:pt modelId="{4ED52619-2549-443E-AC55-3C22CEC57283}" type="pres">
      <dgm:prSet presAssocID="{E31D2887-0C39-4DAE-8960-8308254009BE}" presName="Name0" presStyleCnt="0">
        <dgm:presLayoutVars>
          <dgm:dir/>
          <dgm:resizeHandles val="exact"/>
        </dgm:presLayoutVars>
      </dgm:prSet>
      <dgm:spPr/>
    </dgm:pt>
    <dgm:pt modelId="{C64288C5-34B8-4758-B6ED-62AF323712F4}" type="pres">
      <dgm:prSet presAssocID="{157E1440-917A-4889-A5D4-216516BAD824}" presName="node" presStyleLbl="node1" presStyleIdx="0" presStyleCnt="3" custRadScaleRad="98648" custRadScaleInc="-1994">
        <dgm:presLayoutVars>
          <dgm:bulletEnabled val="1"/>
        </dgm:presLayoutVars>
      </dgm:prSet>
      <dgm:spPr/>
    </dgm:pt>
    <dgm:pt modelId="{E6D2C8FF-E6F3-44B5-8D93-CCA94F85F5B0}" type="pres">
      <dgm:prSet presAssocID="{8579E490-07DB-4614-81EA-91237F2DB4C9}" presName="sibTrans" presStyleLbl="sibTrans2D1" presStyleIdx="0" presStyleCnt="3"/>
      <dgm:spPr/>
    </dgm:pt>
    <dgm:pt modelId="{0D08B36E-7039-44C6-933F-0D9DE33EF50F}" type="pres">
      <dgm:prSet presAssocID="{8579E490-07DB-4614-81EA-91237F2DB4C9}" presName="connectorText" presStyleLbl="sibTrans2D1" presStyleIdx="0" presStyleCnt="3"/>
      <dgm:spPr/>
    </dgm:pt>
    <dgm:pt modelId="{89C3A3D0-7055-4D83-905E-DFACD3FC0A7C}" type="pres">
      <dgm:prSet presAssocID="{631E4FDA-C5C6-4494-98DC-19035B0A4D17}" presName="node" presStyleLbl="node1" presStyleIdx="1" presStyleCnt="3">
        <dgm:presLayoutVars>
          <dgm:bulletEnabled val="1"/>
        </dgm:presLayoutVars>
      </dgm:prSet>
      <dgm:spPr/>
    </dgm:pt>
    <dgm:pt modelId="{29A23C3B-2A67-476E-AABD-9582C437DF25}" type="pres">
      <dgm:prSet presAssocID="{B5AE3C4A-9BAF-4252-B23F-9DB4E0A0637B}" presName="sibTrans" presStyleLbl="sibTrans2D1" presStyleIdx="1" presStyleCnt="3"/>
      <dgm:spPr/>
    </dgm:pt>
    <dgm:pt modelId="{AA2A2652-DB06-4856-BA63-7D9D56FD802E}" type="pres">
      <dgm:prSet presAssocID="{B5AE3C4A-9BAF-4252-B23F-9DB4E0A0637B}" presName="connectorText" presStyleLbl="sibTrans2D1" presStyleIdx="1" presStyleCnt="3"/>
      <dgm:spPr/>
    </dgm:pt>
    <dgm:pt modelId="{3003155A-6D0D-4B1F-A726-2D0E0498E37C}" type="pres">
      <dgm:prSet presAssocID="{B37311E3-76E9-4493-9F33-397B79F52F31}" presName="node" presStyleLbl="node1" presStyleIdx="2" presStyleCnt="3">
        <dgm:presLayoutVars>
          <dgm:bulletEnabled val="1"/>
        </dgm:presLayoutVars>
      </dgm:prSet>
      <dgm:spPr/>
    </dgm:pt>
    <dgm:pt modelId="{D438BE8C-7724-4A11-A3C6-73D1BA3D3C2A}" type="pres">
      <dgm:prSet presAssocID="{0DAFCD3A-9EFE-4DC8-BE82-A3CCD9399BC7}" presName="sibTrans" presStyleLbl="sibTrans2D1" presStyleIdx="2" presStyleCnt="3"/>
      <dgm:spPr/>
    </dgm:pt>
    <dgm:pt modelId="{6788D32C-22AC-4016-8FE9-B6185FA7B92A}" type="pres">
      <dgm:prSet presAssocID="{0DAFCD3A-9EFE-4DC8-BE82-A3CCD9399BC7}" presName="connectorText" presStyleLbl="sibTrans2D1" presStyleIdx="2" presStyleCnt="3"/>
      <dgm:spPr/>
    </dgm:pt>
  </dgm:ptLst>
  <dgm:cxnLst>
    <dgm:cxn modelId="{43CE6E12-D4C5-4119-BB9E-4F8901B794EB}" type="presOf" srcId="{157E1440-917A-4889-A5D4-216516BAD824}" destId="{C64288C5-34B8-4758-B6ED-62AF323712F4}" srcOrd="0" destOrd="0" presId="urn:microsoft.com/office/officeart/2005/8/layout/cycle7"/>
    <dgm:cxn modelId="{5A81A912-06CB-4835-A025-1A48E20E565F}" srcId="{E31D2887-0C39-4DAE-8960-8308254009BE}" destId="{631E4FDA-C5C6-4494-98DC-19035B0A4D17}" srcOrd="1" destOrd="0" parTransId="{E983DEDC-6E92-46C5-A7E8-832FF2034CBB}" sibTransId="{B5AE3C4A-9BAF-4252-B23F-9DB4E0A0637B}"/>
    <dgm:cxn modelId="{181B835E-B115-4A9C-A005-B8F2A7CF8B47}" srcId="{E31D2887-0C39-4DAE-8960-8308254009BE}" destId="{157E1440-917A-4889-A5D4-216516BAD824}" srcOrd="0" destOrd="0" parTransId="{FE9035C3-421C-44C1-9285-C3B97D73590C}" sibTransId="{8579E490-07DB-4614-81EA-91237F2DB4C9}"/>
    <dgm:cxn modelId="{7E45D541-3852-4D83-8A4F-68404E7E97B7}" type="presOf" srcId="{B37311E3-76E9-4493-9F33-397B79F52F31}" destId="{3003155A-6D0D-4B1F-A726-2D0E0498E37C}" srcOrd="0" destOrd="0" presId="urn:microsoft.com/office/officeart/2005/8/layout/cycle7"/>
    <dgm:cxn modelId="{F237D567-C5A2-4D39-B8BB-008262CA5487}" type="presOf" srcId="{0DAFCD3A-9EFE-4DC8-BE82-A3CCD9399BC7}" destId="{6788D32C-22AC-4016-8FE9-B6185FA7B92A}" srcOrd="1" destOrd="0" presId="urn:microsoft.com/office/officeart/2005/8/layout/cycle7"/>
    <dgm:cxn modelId="{2A3A746C-FEE0-4966-83B8-9926458EB9A5}" type="presOf" srcId="{E31D2887-0C39-4DAE-8960-8308254009BE}" destId="{4ED52619-2549-443E-AC55-3C22CEC57283}" srcOrd="0" destOrd="0" presId="urn:microsoft.com/office/officeart/2005/8/layout/cycle7"/>
    <dgm:cxn modelId="{34775D50-144B-4214-86BF-A8165AB674E6}" type="presOf" srcId="{8579E490-07DB-4614-81EA-91237F2DB4C9}" destId="{E6D2C8FF-E6F3-44B5-8D93-CCA94F85F5B0}" srcOrd="0" destOrd="0" presId="urn:microsoft.com/office/officeart/2005/8/layout/cycle7"/>
    <dgm:cxn modelId="{02554353-ABE6-4B3B-BF48-3560A5B476E8}" type="presOf" srcId="{B5AE3C4A-9BAF-4252-B23F-9DB4E0A0637B}" destId="{29A23C3B-2A67-476E-AABD-9582C437DF25}" srcOrd="0" destOrd="0" presId="urn:microsoft.com/office/officeart/2005/8/layout/cycle7"/>
    <dgm:cxn modelId="{CD5C888C-03AB-40D3-9900-4793D78646C6}" type="presOf" srcId="{8579E490-07DB-4614-81EA-91237F2DB4C9}" destId="{0D08B36E-7039-44C6-933F-0D9DE33EF50F}" srcOrd="1" destOrd="0" presId="urn:microsoft.com/office/officeart/2005/8/layout/cycle7"/>
    <dgm:cxn modelId="{0B4CC296-05BE-4EA3-BFE0-E1736287253E}" type="presOf" srcId="{B5AE3C4A-9BAF-4252-B23F-9DB4E0A0637B}" destId="{AA2A2652-DB06-4856-BA63-7D9D56FD802E}" srcOrd="1" destOrd="0" presId="urn:microsoft.com/office/officeart/2005/8/layout/cycle7"/>
    <dgm:cxn modelId="{B05E5BD1-AF5A-4F91-8A04-5B971CA0516C}" srcId="{E31D2887-0C39-4DAE-8960-8308254009BE}" destId="{B37311E3-76E9-4493-9F33-397B79F52F31}" srcOrd="2" destOrd="0" parTransId="{E733EBDD-46F2-47AD-974C-126E6F265434}" sibTransId="{0DAFCD3A-9EFE-4DC8-BE82-A3CCD9399BC7}"/>
    <dgm:cxn modelId="{9B4EECD3-3272-407F-AA59-B6AA44462982}" type="presOf" srcId="{631E4FDA-C5C6-4494-98DC-19035B0A4D17}" destId="{89C3A3D0-7055-4D83-905E-DFACD3FC0A7C}" srcOrd="0" destOrd="0" presId="urn:microsoft.com/office/officeart/2005/8/layout/cycle7"/>
    <dgm:cxn modelId="{2A003BEF-0FFD-4745-862F-110E5DB361BA}" type="presOf" srcId="{0DAFCD3A-9EFE-4DC8-BE82-A3CCD9399BC7}" destId="{D438BE8C-7724-4A11-A3C6-73D1BA3D3C2A}" srcOrd="0" destOrd="0" presId="urn:microsoft.com/office/officeart/2005/8/layout/cycle7"/>
    <dgm:cxn modelId="{FF635151-ADF7-4AE6-B8C9-06D02A692B90}" type="presParOf" srcId="{4ED52619-2549-443E-AC55-3C22CEC57283}" destId="{C64288C5-34B8-4758-B6ED-62AF323712F4}" srcOrd="0" destOrd="0" presId="urn:microsoft.com/office/officeart/2005/8/layout/cycle7"/>
    <dgm:cxn modelId="{B3E62B04-8B99-4CE9-A177-E77C097FE47B}" type="presParOf" srcId="{4ED52619-2549-443E-AC55-3C22CEC57283}" destId="{E6D2C8FF-E6F3-44B5-8D93-CCA94F85F5B0}" srcOrd="1" destOrd="0" presId="urn:microsoft.com/office/officeart/2005/8/layout/cycle7"/>
    <dgm:cxn modelId="{0AD3A51E-D51E-4E5A-8379-A3423E1A6E7E}" type="presParOf" srcId="{E6D2C8FF-E6F3-44B5-8D93-CCA94F85F5B0}" destId="{0D08B36E-7039-44C6-933F-0D9DE33EF50F}" srcOrd="0" destOrd="0" presId="urn:microsoft.com/office/officeart/2005/8/layout/cycle7"/>
    <dgm:cxn modelId="{A08D614B-460B-4935-A222-D069B41AAE3D}" type="presParOf" srcId="{4ED52619-2549-443E-AC55-3C22CEC57283}" destId="{89C3A3D0-7055-4D83-905E-DFACD3FC0A7C}" srcOrd="2" destOrd="0" presId="urn:microsoft.com/office/officeart/2005/8/layout/cycle7"/>
    <dgm:cxn modelId="{DFCC1A24-DC14-43F1-8FD0-4AD363DC6690}" type="presParOf" srcId="{4ED52619-2549-443E-AC55-3C22CEC57283}" destId="{29A23C3B-2A67-476E-AABD-9582C437DF25}" srcOrd="3" destOrd="0" presId="urn:microsoft.com/office/officeart/2005/8/layout/cycle7"/>
    <dgm:cxn modelId="{27D25CE6-8E58-4793-B852-A5BAEAFD847C}" type="presParOf" srcId="{29A23C3B-2A67-476E-AABD-9582C437DF25}" destId="{AA2A2652-DB06-4856-BA63-7D9D56FD802E}" srcOrd="0" destOrd="0" presId="urn:microsoft.com/office/officeart/2005/8/layout/cycle7"/>
    <dgm:cxn modelId="{5AB8B33E-FE14-4FE8-831F-963AFB8DA299}" type="presParOf" srcId="{4ED52619-2549-443E-AC55-3C22CEC57283}" destId="{3003155A-6D0D-4B1F-A726-2D0E0498E37C}" srcOrd="4" destOrd="0" presId="urn:microsoft.com/office/officeart/2005/8/layout/cycle7"/>
    <dgm:cxn modelId="{25EE27EF-5739-445B-81BE-DFE9F8CBCB1C}" type="presParOf" srcId="{4ED52619-2549-443E-AC55-3C22CEC57283}" destId="{D438BE8C-7724-4A11-A3C6-73D1BA3D3C2A}" srcOrd="5" destOrd="0" presId="urn:microsoft.com/office/officeart/2005/8/layout/cycle7"/>
    <dgm:cxn modelId="{41475625-CBD9-4636-B8FB-C0F5807264B9}" type="presParOf" srcId="{D438BE8C-7724-4A11-A3C6-73D1BA3D3C2A}" destId="{6788D32C-22AC-4016-8FE9-B6185FA7B92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E1DB1-0B5C-406E-ADFF-764D85635A3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C3A4E5-D169-4C26-9A83-577426E2A2B7}">
      <dgm:prSet phldrT="[Text]"/>
      <dgm:spPr/>
      <dgm:t>
        <a:bodyPr/>
        <a:lstStyle/>
        <a:p>
          <a:r>
            <a:rPr lang="en-US" dirty="0" err="1"/>
            <a:t>PostMan</a:t>
          </a:r>
          <a:r>
            <a:rPr lang="en-US" dirty="0"/>
            <a:t> </a:t>
          </a:r>
          <a:r>
            <a:rPr lang="en-US" dirty="0" err="1"/>
            <a:t>Api</a:t>
          </a:r>
          <a:endParaRPr lang="en-IN" dirty="0"/>
        </a:p>
      </dgm:t>
    </dgm:pt>
    <dgm:pt modelId="{47288D22-443B-47CB-A36D-79606D6C23EB}" type="parTrans" cxnId="{A4C30209-7103-496D-9B5F-93ECEF56B56D}">
      <dgm:prSet/>
      <dgm:spPr/>
      <dgm:t>
        <a:bodyPr/>
        <a:lstStyle/>
        <a:p>
          <a:endParaRPr lang="en-IN"/>
        </a:p>
      </dgm:t>
    </dgm:pt>
    <dgm:pt modelId="{E7798F86-6044-4587-8A85-067AB26B1241}" type="sibTrans" cxnId="{A4C30209-7103-496D-9B5F-93ECEF56B56D}">
      <dgm:prSet/>
      <dgm:spPr/>
      <dgm:t>
        <a:bodyPr/>
        <a:lstStyle/>
        <a:p>
          <a:endParaRPr lang="en-IN"/>
        </a:p>
      </dgm:t>
    </dgm:pt>
    <dgm:pt modelId="{A5AD680F-A1A6-4F3F-9150-AB261AB9D469}">
      <dgm:prSet phldrT="[Text]"/>
      <dgm:spPr/>
      <dgm:t>
        <a:bodyPr/>
        <a:lstStyle/>
        <a:p>
          <a:r>
            <a:rPr lang="en-US" dirty="0"/>
            <a:t>Admin-</a:t>
          </a:r>
        </a:p>
        <a:p>
          <a:r>
            <a:rPr lang="en-US" dirty="0"/>
            <a:t>Generate </a:t>
          </a:r>
          <a:r>
            <a:rPr lang="en-US" dirty="0" err="1"/>
            <a:t>Username&amp;Password</a:t>
          </a:r>
          <a:endParaRPr lang="en-IN" dirty="0"/>
        </a:p>
      </dgm:t>
    </dgm:pt>
    <dgm:pt modelId="{AB0FB1D7-F655-4ABF-AA2A-D54EECCC44D8}" type="parTrans" cxnId="{7EBEFA2D-25A3-4D05-B895-DE6E512EFD0D}">
      <dgm:prSet/>
      <dgm:spPr/>
      <dgm:t>
        <a:bodyPr/>
        <a:lstStyle/>
        <a:p>
          <a:endParaRPr lang="en-IN"/>
        </a:p>
      </dgm:t>
    </dgm:pt>
    <dgm:pt modelId="{9027655A-2450-492E-8900-F08000553A63}" type="sibTrans" cxnId="{7EBEFA2D-25A3-4D05-B895-DE6E512EFD0D}">
      <dgm:prSet/>
      <dgm:spPr/>
      <dgm:t>
        <a:bodyPr/>
        <a:lstStyle/>
        <a:p>
          <a:endParaRPr lang="en-IN"/>
        </a:p>
      </dgm:t>
    </dgm:pt>
    <dgm:pt modelId="{A765BCEC-2DF8-43D4-A87C-B2B98C4F1EA5}">
      <dgm:prSet phldrT="[Text]"/>
      <dgm:spPr/>
      <dgm:t>
        <a:bodyPr/>
        <a:lstStyle/>
        <a:p>
          <a:r>
            <a:rPr lang="en-US" dirty="0"/>
            <a:t>User-</a:t>
          </a:r>
        </a:p>
        <a:p>
          <a:r>
            <a:rPr lang="en-US" dirty="0"/>
            <a:t>Generate </a:t>
          </a:r>
          <a:r>
            <a:rPr lang="en-US" dirty="0" err="1"/>
            <a:t>Username&amp;Password</a:t>
          </a:r>
          <a:endParaRPr lang="en-IN" dirty="0"/>
        </a:p>
      </dgm:t>
    </dgm:pt>
    <dgm:pt modelId="{7B9C03EB-198B-4CA5-ABED-4AA52989DFF9}" type="parTrans" cxnId="{66F622FA-2AAC-47AF-8ED8-D8FC62F28365}">
      <dgm:prSet/>
      <dgm:spPr/>
      <dgm:t>
        <a:bodyPr/>
        <a:lstStyle/>
        <a:p>
          <a:endParaRPr lang="en-IN"/>
        </a:p>
      </dgm:t>
    </dgm:pt>
    <dgm:pt modelId="{D41D4442-DC5D-44CF-A99E-DFA17F6506AA}" type="sibTrans" cxnId="{66F622FA-2AAC-47AF-8ED8-D8FC62F28365}">
      <dgm:prSet/>
      <dgm:spPr/>
      <dgm:t>
        <a:bodyPr/>
        <a:lstStyle/>
        <a:p>
          <a:endParaRPr lang="en-IN"/>
        </a:p>
      </dgm:t>
    </dgm:pt>
    <dgm:pt modelId="{18353769-B3DC-4555-AB35-E4F7D606F9B9}" type="pres">
      <dgm:prSet presAssocID="{5C1E1DB1-0B5C-406E-ADFF-764D85635A34}" presName="Name0" presStyleCnt="0">
        <dgm:presLayoutVars>
          <dgm:dir/>
          <dgm:resizeHandles val="exact"/>
        </dgm:presLayoutVars>
      </dgm:prSet>
      <dgm:spPr/>
    </dgm:pt>
    <dgm:pt modelId="{BFE8D800-F45D-48F8-9C18-0D84E945BC35}" type="pres">
      <dgm:prSet presAssocID="{12C3A4E5-D169-4C26-9A83-577426E2A2B7}" presName="node" presStyleLbl="node1" presStyleIdx="0" presStyleCnt="3">
        <dgm:presLayoutVars>
          <dgm:bulletEnabled val="1"/>
        </dgm:presLayoutVars>
      </dgm:prSet>
      <dgm:spPr/>
    </dgm:pt>
    <dgm:pt modelId="{DEB2FE67-03F7-4FBB-A40D-6BAEBC7BA4E7}" type="pres">
      <dgm:prSet presAssocID="{E7798F86-6044-4587-8A85-067AB26B1241}" presName="sibTrans" presStyleLbl="sibTrans2D1" presStyleIdx="0" presStyleCnt="3"/>
      <dgm:spPr/>
    </dgm:pt>
    <dgm:pt modelId="{7AD21EAE-5FB1-4046-BE5C-30A321E0554C}" type="pres">
      <dgm:prSet presAssocID="{E7798F86-6044-4587-8A85-067AB26B1241}" presName="connectorText" presStyleLbl="sibTrans2D1" presStyleIdx="0" presStyleCnt="3"/>
      <dgm:spPr/>
    </dgm:pt>
    <dgm:pt modelId="{8C85AF82-C4E0-4518-A77E-814EDFAAB918}" type="pres">
      <dgm:prSet presAssocID="{A5AD680F-A1A6-4F3F-9150-AB261AB9D469}" presName="node" presStyleLbl="node1" presStyleIdx="1" presStyleCnt="3">
        <dgm:presLayoutVars>
          <dgm:bulletEnabled val="1"/>
        </dgm:presLayoutVars>
      </dgm:prSet>
      <dgm:spPr/>
    </dgm:pt>
    <dgm:pt modelId="{249F1395-682F-45B1-89B7-3A1E7F541672}" type="pres">
      <dgm:prSet presAssocID="{9027655A-2450-492E-8900-F08000553A63}" presName="sibTrans" presStyleLbl="sibTrans2D1" presStyleIdx="1" presStyleCnt="3"/>
      <dgm:spPr/>
    </dgm:pt>
    <dgm:pt modelId="{B0EF61A3-DA85-4F1D-9AED-7328FCDB2AA5}" type="pres">
      <dgm:prSet presAssocID="{9027655A-2450-492E-8900-F08000553A63}" presName="connectorText" presStyleLbl="sibTrans2D1" presStyleIdx="1" presStyleCnt="3"/>
      <dgm:spPr/>
    </dgm:pt>
    <dgm:pt modelId="{30B4358A-4390-4D08-816A-EBB253C7F29E}" type="pres">
      <dgm:prSet presAssocID="{A765BCEC-2DF8-43D4-A87C-B2B98C4F1EA5}" presName="node" presStyleLbl="node1" presStyleIdx="2" presStyleCnt="3">
        <dgm:presLayoutVars>
          <dgm:bulletEnabled val="1"/>
        </dgm:presLayoutVars>
      </dgm:prSet>
      <dgm:spPr/>
    </dgm:pt>
    <dgm:pt modelId="{ED3BA926-5BF5-456A-822B-61CCA82DB478}" type="pres">
      <dgm:prSet presAssocID="{D41D4442-DC5D-44CF-A99E-DFA17F6506AA}" presName="sibTrans" presStyleLbl="sibTrans2D1" presStyleIdx="2" presStyleCnt="3"/>
      <dgm:spPr/>
    </dgm:pt>
    <dgm:pt modelId="{D0EF2EB9-58B0-4F1C-AFD2-980C65C01398}" type="pres">
      <dgm:prSet presAssocID="{D41D4442-DC5D-44CF-A99E-DFA17F6506AA}" presName="connectorText" presStyleLbl="sibTrans2D1" presStyleIdx="2" presStyleCnt="3"/>
      <dgm:spPr/>
    </dgm:pt>
  </dgm:ptLst>
  <dgm:cxnLst>
    <dgm:cxn modelId="{A4C30209-7103-496D-9B5F-93ECEF56B56D}" srcId="{5C1E1DB1-0B5C-406E-ADFF-764D85635A34}" destId="{12C3A4E5-D169-4C26-9A83-577426E2A2B7}" srcOrd="0" destOrd="0" parTransId="{47288D22-443B-47CB-A36D-79606D6C23EB}" sibTransId="{E7798F86-6044-4587-8A85-067AB26B1241}"/>
    <dgm:cxn modelId="{76DBEA0B-4F51-4D70-BC4C-927CDFA4536B}" type="presOf" srcId="{12C3A4E5-D169-4C26-9A83-577426E2A2B7}" destId="{BFE8D800-F45D-48F8-9C18-0D84E945BC35}" srcOrd="0" destOrd="0" presId="urn:microsoft.com/office/officeart/2005/8/layout/cycle7"/>
    <dgm:cxn modelId="{7CF2C92A-84C2-4654-B995-32EA56D0EC0C}" type="presOf" srcId="{E7798F86-6044-4587-8A85-067AB26B1241}" destId="{DEB2FE67-03F7-4FBB-A40D-6BAEBC7BA4E7}" srcOrd="0" destOrd="0" presId="urn:microsoft.com/office/officeart/2005/8/layout/cycle7"/>
    <dgm:cxn modelId="{7EBEFA2D-25A3-4D05-B895-DE6E512EFD0D}" srcId="{5C1E1DB1-0B5C-406E-ADFF-764D85635A34}" destId="{A5AD680F-A1A6-4F3F-9150-AB261AB9D469}" srcOrd="1" destOrd="0" parTransId="{AB0FB1D7-F655-4ABF-AA2A-D54EECCC44D8}" sibTransId="{9027655A-2450-492E-8900-F08000553A63}"/>
    <dgm:cxn modelId="{2E546536-E04A-40A3-ABF3-351174723F11}" type="presOf" srcId="{9027655A-2450-492E-8900-F08000553A63}" destId="{249F1395-682F-45B1-89B7-3A1E7F541672}" srcOrd="0" destOrd="0" presId="urn:microsoft.com/office/officeart/2005/8/layout/cycle7"/>
    <dgm:cxn modelId="{E9AC5B37-F8BC-4394-A332-F373089A6DD7}" type="presOf" srcId="{D41D4442-DC5D-44CF-A99E-DFA17F6506AA}" destId="{D0EF2EB9-58B0-4F1C-AFD2-980C65C01398}" srcOrd="1" destOrd="0" presId="urn:microsoft.com/office/officeart/2005/8/layout/cycle7"/>
    <dgm:cxn modelId="{C0C31164-F2DC-4B6E-A054-B81D7D3530BB}" type="presOf" srcId="{9027655A-2450-492E-8900-F08000553A63}" destId="{B0EF61A3-DA85-4F1D-9AED-7328FCDB2AA5}" srcOrd="1" destOrd="0" presId="urn:microsoft.com/office/officeart/2005/8/layout/cycle7"/>
    <dgm:cxn modelId="{E37B007C-8537-42E5-A981-01A1CCD491C1}" type="presOf" srcId="{5C1E1DB1-0B5C-406E-ADFF-764D85635A34}" destId="{18353769-B3DC-4555-AB35-E4F7D606F9B9}" srcOrd="0" destOrd="0" presId="urn:microsoft.com/office/officeart/2005/8/layout/cycle7"/>
    <dgm:cxn modelId="{761AB180-0D2D-4233-ABEE-45CE3ACFBCAE}" type="presOf" srcId="{A5AD680F-A1A6-4F3F-9150-AB261AB9D469}" destId="{8C85AF82-C4E0-4518-A77E-814EDFAAB918}" srcOrd="0" destOrd="0" presId="urn:microsoft.com/office/officeart/2005/8/layout/cycle7"/>
    <dgm:cxn modelId="{BB97A5AC-6B10-4876-8BBE-0264A55EF601}" type="presOf" srcId="{E7798F86-6044-4587-8A85-067AB26B1241}" destId="{7AD21EAE-5FB1-4046-BE5C-30A321E0554C}" srcOrd="1" destOrd="0" presId="urn:microsoft.com/office/officeart/2005/8/layout/cycle7"/>
    <dgm:cxn modelId="{B8C419C4-05CE-4364-8D5F-D0B099169BDC}" type="presOf" srcId="{D41D4442-DC5D-44CF-A99E-DFA17F6506AA}" destId="{ED3BA926-5BF5-456A-822B-61CCA82DB478}" srcOrd="0" destOrd="0" presId="urn:microsoft.com/office/officeart/2005/8/layout/cycle7"/>
    <dgm:cxn modelId="{B62DACE9-5F8A-4433-8994-DD1888282C9D}" type="presOf" srcId="{A765BCEC-2DF8-43D4-A87C-B2B98C4F1EA5}" destId="{30B4358A-4390-4D08-816A-EBB253C7F29E}" srcOrd="0" destOrd="0" presId="urn:microsoft.com/office/officeart/2005/8/layout/cycle7"/>
    <dgm:cxn modelId="{66F622FA-2AAC-47AF-8ED8-D8FC62F28365}" srcId="{5C1E1DB1-0B5C-406E-ADFF-764D85635A34}" destId="{A765BCEC-2DF8-43D4-A87C-B2B98C4F1EA5}" srcOrd="2" destOrd="0" parTransId="{7B9C03EB-198B-4CA5-ABED-4AA52989DFF9}" sibTransId="{D41D4442-DC5D-44CF-A99E-DFA17F6506AA}"/>
    <dgm:cxn modelId="{0BCED1FD-5E11-436E-931C-BEB04A86A7AC}" type="presParOf" srcId="{18353769-B3DC-4555-AB35-E4F7D606F9B9}" destId="{BFE8D800-F45D-48F8-9C18-0D84E945BC35}" srcOrd="0" destOrd="0" presId="urn:microsoft.com/office/officeart/2005/8/layout/cycle7"/>
    <dgm:cxn modelId="{B10E23E6-122A-4B11-BAD0-2DD7BBA4BBC1}" type="presParOf" srcId="{18353769-B3DC-4555-AB35-E4F7D606F9B9}" destId="{DEB2FE67-03F7-4FBB-A40D-6BAEBC7BA4E7}" srcOrd="1" destOrd="0" presId="urn:microsoft.com/office/officeart/2005/8/layout/cycle7"/>
    <dgm:cxn modelId="{788F4CE5-0438-4F0A-9F1B-18A393FF3ACE}" type="presParOf" srcId="{DEB2FE67-03F7-4FBB-A40D-6BAEBC7BA4E7}" destId="{7AD21EAE-5FB1-4046-BE5C-30A321E0554C}" srcOrd="0" destOrd="0" presId="urn:microsoft.com/office/officeart/2005/8/layout/cycle7"/>
    <dgm:cxn modelId="{EF08B902-A190-4ABE-ABD7-02FB7C9FB948}" type="presParOf" srcId="{18353769-B3DC-4555-AB35-E4F7D606F9B9}" destId="{8C85AF82-C4E0-4518-A77E-814EDFAAB918}" srcOrd="2" destOrd="0" presId="urn:microsoft.com/office/officeart/2005/8/layout/cycle7"/>
    <dgm:cxn modelId="{730DB462-0B4F-4E60-91D6-8A5B53E0B090}" type="presParOf" srcId="{18353769-B3DC-4555-AB35-E4F7D606F9B9}" destId="{249F1395-682F-45B1-89B7-3A1E7F541672}" srcOrd="3" destOrd="0" presId="urn:microsoft.com/office/officeart/2005/8/layout/cycle7"/>
    <dgm:cxn modelId="{BAF60404-CA5C-48D3-9C79-3677A2E3BCCB}" type="presParOf" srcId="{249F1395-682F-45B1-89B7-3A1E7F541672}" destId="{B0EF61A3-DA85-4F1D-9AED-7328FCDB2AA5}" srcOrd="0" destOrd="0" presId="urn:microsoft.com/office/officeart/2005/8/layout/cycle7"/>
    <dgm:cxn modelId="{44FFED9E-088F-4180-B6B0-F8BABAB94EFE}" type="presParOf" srcId="{18353769-B3DC-4555-AB35-E4F7D606F9B9}" destId="{30B4358A-4390-4D08-816A-EBB253C7F29E}" srcOrd="4" destOrd="0" presId="urn:microsoft.com/office/officeart/2005/8/layout/cycle7"/>
    <dgm:cxn modelId="{99601A8C-35D6-47E4-B49F-E1434DEF7164}" type="presParOf" srcId="{18353769-B3DC-4555-AB35-E4F7D606F9B9}" destId="{ED3BA926-5BF5-456A-822B-61CCA82DB478}" srcOrd="5" destOrd="0" presId="urn:microsoft.com/office/officeart/2005/8/layout/cycle7"/>
    <dgm:cxn modelId="{F39CF058-1731-4E09-A02B-4D4941E9B169}" type="presParOf" srcId="{ED3BA926-5BF5-456A-822B-61CCA82DB478}" destId="{D0EF2EB9-58B0-4F1C-AFD2-980C65C0139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DE894-E4C4-4068-9780-D80759B7B243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63F61F-EFB1-49A2-AF03-1B8BBE8A0EDA}">
      <dgm:prSet phldrT="[Text]"/>
      <dgm:spPr/>
      <dgm:t>
        <a:bodyPr/>
        <a:lstStyle/>
        <a:p>
          <a:r>
            <a:rPr lang="en-US" dirty="0"/>
            <a:t>Home</a:t>
          </a:r>
        </a:p>
        <a:p>
          <a:r>
            <a:rPr lang="en-US" dirty="0"/>
            <a:t>&amp;</a:t>
          </a:r>
        </a:p>
        <a:p>
          <a:r>
            <a:rPr lang="en-US" dirty="0"/>
            <a:t>Book Appointment</a:t>
          </a:r>
          <a:endParaRPr lang="en-IN" dirty="0"/>
        </a:p>
      </dgm:t>
    </dgm:pt>
    <dgm:pt modelId="{844156F3-9217-476D-93CE-4CDC8286A02D}" type="parTrans" cxnId="{0CFBD6DF-3970-43D6-B668-54259E77F880}">
      <dgm:prSet/>
      <dgm:spPr/>
      <dgm:t>
        <a:bodyPr/>
        <a:lstStyle/>
        <a:p>
          <a:endParaRPr lang="en-IN"/>
        </a:p>
      </dgm:t>
    </dgm:pt>
    <dgm:pt modelId="{7FC72A57-A728-4944-97BB-505D7AEECEB5}" type="sibTrans" cxnId="{0CFBD6DF-3970-43D6-B668-54259E77F880}">
      <dgm:prSet/>
      <dgm:spPr/>
      <dgm:t>
        <a:bodyPr/>
        <a:lstStyle/>
        <a:p>
          <a:endParaRPr lang="en-IN"/>
        </a:p>
      </dgm:t>
    </dgm:pt>
    <dgm:pt modelId="{E3305D08-AEF0-4D0F-84A5-BB5E43DBE9FC}">
      <dgm:prSet phldrT="[Text]"/>
      <dgm:spPr/>
      <dgm:t>
        <a:bodyPr/>
        <a:lstStyle/>
        <a:p>
          <a:r>
            <a:rPr lang="en-US" dirty="0"/>
            <a:t>Medication</a:t>
          </a:r>
          <a:endParaRPr lang="en-IN" dirty="0"/>
        </a:p>
      </dgm:t>
    </dgm:pt>
    <dgm:pt modelId="{DB557FC8-E60B-4B55-9AD7-65AFC434CE44}" type="parTrans" cxnId="{D674AE5B-A335-4116-BB88-D1162C1579D1}">
      <dgm:prSet/>
      <dgm:spPr/>
      <dgm:t>
        <a:bodyPr/>
        <a:lstStyle/>
        <a:p>
          <a:endParaRPr lang="en-IN"/>
        </a:p>
      </dgm:t>
    </dgm:pt>
    <dgm:pt modelId="{C029B29D-3EC4-420C-BF5C-92E84E8758E4}" type="sibTrans" cxnId="{D674AE5B-A335-4116-BB88-D1162C1579D1}">
      <dgm:prSet/>
      <dgm:spPr/>
      <dgm:t>
        <a:bodyPr/>
        <a:lstStyle/>
        <a:p>
          <a:endParaRPr lang="en-IN"/>
        </a:p>
      </dgm:t>
    </dgm:pt>
    <dgm:pt modelId="{E74AD39B-CEE5-4D56-896D-B71C88493C1E}">
      <dgm:prSet phldrT="[Text]"/>
      <dgm:spPr/>
      <dgm:t>
        <a:bodyPr/>
        <a:lstStyle/>
        <a:p>
          <a:r>
            <a:rPr lang="en-US" dirty="0" err="1"/>
            <a:t>LabTests</a:t>
          </a:r>
          <a:endParaRPr lang="en-IN" dirty="0"/>
        </a:p>
      </dgm:t>
    </dgm:pt>
    <dgm:pt modelId="{F124B8AD-C856-472B-A7C6-E32A30004FAC}" type="parTrans" cxnId="{65963965-9E39-4C4B-A8BB-645FAE482CA1}">
      <dgm:prSet/>
      <dgm:spPr/>
      <dgm:t>
        <a:bodyPr/>
        <a:lstStyle/>
        <a:p>
          <a:endParaRPr lang="en-IN"/>
        </a:p>
      </dgm:t>
    </dgm:pt>
    <dgm:pt modelId="{586A83CB-5848-4ECA-A69D-F1C79E4127B3}" type="sibTrans" cxnId="{65963965-9E39-4C4B-A8BB-645FAE482CA1}">
      <dgm:prSet/>
      <dgm:spPr/>
      <dgm:t>
        <a:bodyPr/>
        <a:lstStyle/>
        <a:p>
          <a:endParaRPr lang="en-IN"/>
        </a:p>
      </dgm:t>
    </dgm:pt>
    <dgm:pt modelId="{4AC9E707-EACD-4447-B1D4-8EB5F6407A2E}">
      <dgm:prSet phldrT="[Text]"/>
      <dgm:spPr/>
      <dgm:t>
        <a:bodyPr/>
        <a:lstStyle/>
        <a:p>
          <a:r>
            <a:rPr lang="en-US" dirty="0"/>
            <a:t>Complaints</a:t>
          </a:r>
          <a:endParaRPr lang="en-IN" dirty="0"/>
        </a:p>
      </dgm:t>
    </dgm:pt>
    <dgm:pt modelId="{A4D0BBBA-7730-4876-9B07-34CA1A052644}" type="parTrans" cxnId="{9ADB3DB2-813D-4F32-849D-D6A2BE56E259}">
      <dgm:prSet/>
      <dgm:spPr/>
      <dgm:t>
        <a:bodyPr/>
        <a:lstStyle/>
        <a:p>
          <a:endParaRPr lang="en-IN"/>
        </a:p>
      </dgm:t>
    </dgm:pt>
    <dgm:pt modelId="{505768F1-91FA-45DD-A222-3EA7CBFEBF2B}" type="sibTrans" cxnId="{9ADB3DB2-813D-4F32-849D-D6A2BE56E259}">
      <dgm:prSet/>
      <dgm:spPr/>
      <dgm:t>
        <a:bodyPr/>
        <a:lstStyle/>
        <a:p>
          <a:endParaRPr lang="en-IN"/>
        </a:p>
      </dgm:t>
    </dgm:pt>
    <dgm:pt modelId="{5107A9F5-B720-4A61-8945-2F3C226B2639}" type="pres">
      <dgm:prSet presAssocID="{799DE894-E4C4-4068-9780-D80759B7B243}" presName="matrix" presStyleCnt="0">
        <dgm:presLayoutVars>
          <dgm:chMax val="1"/>
          <dgm:dir/>
          <dgm:resizeHandles val="exact"/>
        </dgm:presLayoutVars>
      </dgm:prSet>
      <dgm:spPr/>
    </dgm:pt>
    <dgm:pt modelId="{44F8EF30-9374-40B6-946A-17BBC4450B36}" type="pres">
      <dgm:prSet presAssocID="{799DE894-E4C4-4068-9780-D80759B7B243}" presName="axisShape" presStyleLbl="bgShp" presStyleIdx="0" presStyleCnt="1" custScaleY="91233" custLinFactNeighborX="-4658" custLinFactNeighborY="18082"/>
      <dgm:spPr/>
    </dgm:pt>
    <dgm:pt modelId="{E286CCD4-A326-48AD-8758-375A60D28646}" type="pres">
      <dgm:prSet presAssocID="{799DE894-E4C4-4068-9780-D80759B7B243}" presName="rect1" presStyleLbl="node1" presStyleIdx="0" presStyleCnt="4" custLinFactNeighborY="-3861">
        <dgm:presLayoutVars>
          <dgm:chMax val="0"/>
          <dgm:chPref val="0"/>
          <dgm:bulletEnabled val="1"/>
        </dgm:presLayoutVars>
      </dgm:prSet>
      <dgm:spPr/>
    </dgm:pt>
    <dgm:pt modelId="{91FE8F9A-42A1-44CA-8113-2E9A82742979}" type="pres">
      <dgm:prSet presAssocID="{799DE894-E4C4-4068-9780-D80759B7B24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92BDF8-890D-43C2-BC09-B3FFA00CA474}" type="pres">
      <dgm:prSet presAssocID="{799DE894-E4C4-4068-9780-D80759B7B24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59F5-3A54-4BED-A228-DE881929785B}" type="pres">
      <dgm:prSet presAssocID="{799DE894-E4C4-4068-9780-D80759B7B243}" presName="rect4" presStyleLbl="node1" presStyleIdx="3" presStyleCnt="4" custLinFactNeighborY="2291">
        <dgm:presLayoutVars>
          <dgm:chMax val="0"/>
          <dgm:chPref val="0"/>
          <dgm:bulletEnabled val="1"/>
        </dgm:presLayoutVars>
      </dgm:prSet>
      <dgm:spPr/>
    </dgm:pt>
  </dgm:ptLst>
  <dgm:cxnLst>
    <dgm:cxn modelId="{A236EE1C-A06E-4689-A69B-88A351964BB1}" type="presOf" srcId="{5C63F61F-EFB1-49A2-AF03-1B8BBE8A0EDA}" destId="{E286CCD4-A326-48AD-8758-375A60D28646}" srcOrd="0" destOrd="0" presId="urn:microsoft.com/office/officeart/2005/8/layout/matrix2"/>
    <dgm:cxn modelId="{D674AE5B-A335-4116-BB88-D1162C1579D1}" srcId="{799DE894-E4C4-4068-9780-D80759B7B243}" destId="{E3305D08-AEF0-4D0F-84A5-BB5E43DBE9FC}" srcOrd="1" destOrd="0" parTransId="{DB557FC8-E60B-4B55-9AD7-65AFC434CE44}" sibTransId="{C029B29D-3EC4-420C-BF5C-92E84E8758E4}"/>
    <dgm:cxn modelId="{65963965-9E39-4C4B-A8BB-645FAE482CA1}" srcId="{799DE894-E4C4-4068-9780-D80759B7B243}" destId="{E74AD39B-CEE5-4D56-896D-B71C88493C1E}" srcOrd="2" destOrd="0" parTransId="{F124B8AD-C856-472B-A7C6-E32A30004FAC}" sibTransId="{586A83CB-5848-4ECA-A69D-F1C79E4127B3}"/>
    <dgm:cxn modelId="{EDD14C4F-24A7-45F3-92FF-127846AC2441}" type="presOf" srcId="{799DE894-E4C4-4068-9780-D80759B7B243}" destId="{5107A9F5-B720-4A61-8945-2F3C226B2639}" srcOrd="0" destOrd="0" presId="urn:microsoft.com/office/officeart/2005/8/layout/matrix2"/>
    <dgm:cxn modelId="{7A54EC8F-4DC6-4F56-B24E-5AA9174AD49B}" type="presOf" srcId="{4AC9E707-EACD-4447-B1D4-8EB5F6407A2E}" destId="{801059F5-3A54-4BED-A228-DE881929785B}" srcOrd="0" destOrd="0" presId="urn:microsoft.com/office/officeart/2005/8/layout/matrix2"/>
    <dgm:cxn modelId="{9ADB3DB2-813D-4F32-849D-D6A2BE56E259}" srcId="{799DE894-E4C4-4068-9780-D80759B7B243}" destId="{4AC9E707-EACD-4447-B1D4-8EB5F6407A2E}" srcOrd="3" destOrd="0" parTransId="{A4D0BBBA-7730-4876-9B07-34CA1A052644}" sibTransId="{505768F1-91FA-45DD-A222-3EA7CBFEBF2B}"/>
    <dgm:cxn modelId="{0CFBD6DF-3970-43D6-B668-54259E77F880}" srcId="{799DE894-E4C4-4068-9780-D80759B7B243}" destId="{5C63F61F-EFB1-49A2-AF03-1B8BBE8A0EDA}" srcOrd="0" destOrd="0" parTransId="{844156F3-9217-476D-93CE-4CDC8286A02D}" sibTransId="{7FC72A57-A728-4944-97BB-505D7AEECEB5}"/>
    <dgm:cxn modelId="{7A858FE7-F940-442C-8C7D-DC8AC7AE9FE2}" type="presOf" srcId="{E3305D08-AEF0-4D0F-84A5-BB5E43DBE9FC}" destId="{91FE8F9A-42A1-44CA-8113-2E9A82742979}" srcOrd="0" destOrd="0" presId="urn:microsoft.com/office/officeart/2005/8/layout/matrix2"/>
    <dgm:cxn modelId="{AACDD5FF-4F00-47C7-829F-467FC995DCFB}" type="presOf" srcId="{E74AD39B-CEE5-4D56-896D-B71C88493C1E}" destId="{1D92BDF8-890D-43C2-BC09-B3FFA00CA474}" srcOrd="0" destOrd="0" presId="urn:microsoft.com/office/officeart/2005/8/layout/matrix2"/>
    <dgm:cxn modelId="{4B8428B5-FE44-4369-BEC2-788C14F34076}" type="presParOf" srcId="{5107A9F5-B720-4A61-8945-2F3C226B2639}" destId="{44F8EF30-9374-40B6-946A-17BBC4450B36}" srcOrd="0" destOrd="0" presId="urn:microsoft.com/office/officeart/2005/8/layout/matrix2"/>
    <dgm:cxn modelId="{BDA59965-9288-4FCF-B372-3679219927C2}" type="presParOf" srcId="{5107A9F5-B720-4A61-8945-2F3C226B2639}" destId="{E286CCD4-A326-48AD-8758-375A60D28646}" srcOrd="1" destOrd="0" presId="urn:microsoft.com/office/officeart/2005/8/layout/matrix2"/>
    <dgm:cxn modelId="{D07D19EA-0682-4208-9201-1316ACF56B8E}" type="presParOf" srcId="{5107A9F5-B720-4A61-8945-2F3C226B2639}" destId="{91FE8F9A-42A1-44CA-8113-2E9A82742979}" srcOrd="2" destOrd="0" presId="urn:microsoft.com/office/officeart/2005/8/layout/matrix2"/>
    <dgm:cxn modelId="{7F750C11-F3AA-4689-9320-F272934EDC81}" type="presParOf" srcId="{5107A9F5-B720-4A61-8945-2F3C226B2639}" destId="{1D92BDF8-890D-43C2-BC09-B3FFA00CA474}" srcOrd="3" destOrd="0" presId="urn:microsoft.com/office/officeart/2005/8/layout/matrix2"/>
    <dgm:cxn modelId="{161AAD17-B797-44C3-BED3-8FAD47C445E8}" type="presParOf" srcId="{5107A9F5-B720-4A61-8945-2F3C226B2639}" destId="{801059F5-3A54-4BED-A228-DE881929785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2A2E6-9842-48EA-8D4A-B563E3062328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B35D5D-21E4-450A-98EB-5FD0AE4EE93E}">
      <dgm:prSet phldrT="[Text]"/>
      <dgm:spPr/>
      <dgm:t>
        <a:bodyPr/>
        <a:lstStyle/>
        <a:p>
          <a:r>
            <a:rPr lang="en-US" dirty="0"/>
            <a:t>Home</a:t>
          </a:r>
          <a:endParaRPr lang="en-IN" dirty="0"/>
        </a:p>
      </dgm:t>
    </dgm:pt>
    <dgm:pt modelId="{BDB21BDD-5F97-498B-AAAA-12CA4BEC3106}" type="parTrans" cxnId="{377EA1B3-0F14-45EF-B5EF-3CCCE3A8AD94}">
      <dgm:prSet/>
      <dgm:spPr/>
      <dgm:t>
        <a:bodyPr/>
        <a:lstStyle/>
        <a:p>
          <a:endParaRPr lang="en-IN"/>
        </a:p>
      </dgm:t>
    </dgm:pt>
    <dgm:pt modelId="{AF30F2D6-8228-4228-AF6D-AC3D2EB658A8}" type="sibTrans" cxnId="{377EA1B3-0F14-45EF-B5EF-3CCCE3A8AD94}">
      <dgm:prSet/>
      <dgm:spPr/>
      <dgm:t>
        <a:bodyPr/>
        <a:lstStyle/>
        <a:p>
          <a:endParaRPr lang="en-IN"/>
        </a:p>
      </dgm:t>
    </dgm:pt>
    <dgm:pt modelId="{469B3F4A-0C4D-48FD-AA6F-18A2EEE0693A}">
      <dgm:prSet phldrT="[Text]"/>
      <dgm:spPr/>
      <dgm:t>
        <a:bodyPr/>
        <a:lstStyle/>
        <a:p>
          <a:r>
            <a:rPr lang="en-US" dirty="0"/>
            <a:t>Medication Details</a:t>
          </a:r>
          <a:endParaRPr lang="en-IN" dirty="0"/>
        </a:p>
      </dgm:t>
    </dgm:pt>
    <dgm:pt modelId="{770BA01D-0186-40EC-9E4A-6508820CFEB5}" type="parTrans" cxnId="{28410E1A-F788-4792-A1BD-31DB93178B2B}">
      <dgm:prSet/>
      <dgm:spPr/>
      <dgm:t>
        <a:bodyPr/>
        <a:lstStyle/>
        <a:p>
          <a:endParaRPr lang="en-IN"/>
        </a:p>
      </dgm:t>
    </dgm:pt>
    <dgm:pt modelId="{D3D45374-2B65-4B69-84A2-A5FEE39BCEE4}" type="sibTrans" cxnId="{28410E1A-F788-4792-A1BD-31DB93178B2B}">
      <dgm:prSet/>
      <dgm:spPr/>
      <dgm:t>
        <a:bodyPr/>
        <a:lstStyle/>
        <a:p>
          <a:endParaRPr lang="en-IN"/>
        </a:p>
      </dgm:t>
    </dgm:pt>
    <dgm:pt modelId="{F6582042-B071-4746-A9C1-B45A7F83F554}">
      <dgm:prSet phldrT="[Text]"/>
      <dgm:spPr/>
      <dgm:t>
        <a:bodyPr/>
        <a:lstStyle/>
        <a:p>
          <a:r>
            <a:rPr lang="en-US" dirty="0"/>
            <a:t>List of Doctors</a:t>
          </a:r>
          <a:endParaRPr lang="en-IN" dirty="0"/>
        </a:p>
      </dgm:t>
    </dgm:pt>
    <dgm:pt modelId="{AD01A42E-F2DC-4E26-8053-D737F62097CB}" type="parTrans" cxnId="{6595B186-82A0-4661-A68B-E3F3FCF0A703}">
      <dgm:prSet/>
      <dgm:spPr/>
      <dgm:t>
        <a:bodyPr/>
        <a:lstStyle/>
        <a:p>
          <a:endParaRPr lang="en-IN"/>
        </a:p>
      </dgm:t>
    </dgm:pt>
    <dgm:pt modelId="{70EFB6A8-F10A-4857-859A-33F10E45EF0A}" type="sibTrans" cxnId="{6595B186-82A0-4661-A68B-E3F3FCF0A703}">
      <dgm:prSet/>
      <dgm:spPr/>
      <dgm:t>
        <a:bodyPr/>
        <a:lstStyle/>
        <a:p>
          <a:endParaRPr lang="en-IN"/>
        </a:p>
      </dgm:t>
    </dgm:pt>
    <dgm:pt modelId="{B8A7546E-97AE-43A0-9061-22BFFADDB853}">
      <dgm:prSet phldrT="[Text]"/>
      <dgm:spPr/>
      <dgm:t>
        <a:bodyPr/>
        <a:lstStyle/>
        <a:p>
          <a:r>
            <a:rPr lang="en-US" dirty="0"/>
            <a:t>Profile of each Doctor</a:t>
          </a:r>
          <a:endParaRPr lang="en-IN" dirty="0"/>
        </a:p>
      </dgm:t>
    </dgm:pt>
    <dgm:pt modelId="{85164805-A743-4AE6-8682-77B3D646538C}" type="parTrans" cxnId="{09ACAC0F-4AC7-430C-9D24-F46594D74071}">
      <dgm:prSet/>
      <dgm:spPr/>
      <dgm:t>
        <a:bodyPr/>
        <a:lstStyle/>
        <a:p>
          <a:endParaRPr lang="en-IN"/>
        </a:p>
      </dgm:t>
    </dgm:pt>
    <dgm:pt modelId="{5D1233C0-EA5F-40C9-A8E7-CEAE7A8215D9}" type="sibTrans" cxnId="{09ACAC0F-4AC7-430C-9D24-F46594D74071}">
      <dgm:prSet/>
      <dgm:spPr/>
      <dgm:t>
        <a:bodyPr/>
        <a:lstStyle/>
        <a:p>
          <a:endParaRPr lang="en-IN"/>
        </a:p>
      </dgm:t>
    </dgm:pt>
    <dgm:pt modelId="{0D181AEB-2C98-4E80-861F-44E2CDDA858A}">
      <dgm:prSet phldrT="[Text]"/>
      <dgm:spPr/>
      <dgm:t>
        <a:bodyPr/>
        <a:lstStyle/>
        <a:p>
          <a:r>
            <a:rPr lang="en-US" dirty="0"/>
            <a:t>Footer</a:t>
          </a:r>
          <a:endParaRPr lang="en-IN" dirty="0"/>
        </a:p>
      </dgm:t>
    </dgm:pt>
    <dgm:pt modelId="{1E4CB792-2A1D-4E5C-A350-CCCA2A30C3E5}" type="parTrans" cxnId="{0EA96D6C-F02F-4B29-A25C-87535D33F0F4}">
      <dgm:prSet/>
      <dgm:spPr/>
      <dgm:t>
        <a:bodyPr/>
        <a:lstStyle/>
        <a:p>
          <a:endParaRPr lang="en-IN"/>
        </a:p>
      </dgm:t>
    </dgm:pt>
    <dgm:pt modelId="{B1055EC2-CF5C-4038-A021-8FECE183781E}" type="sibTrans" cxnId="{0EA96D6C-F02F-4B29-A25C-87535D33F0F4}">
      <dgm:prSet/>
      <dgm:spPr/>
      <dgm:t>
        <a:bodyPr/>
        <a:lstStyle/>
        <a:p>
          <a:endParaRPr lang="en-IN"/>
        </a:p>
      </dgm:t>
    </dgm:pt>
    <dgm:pt modelId="{B140F887-CDC4-43A8-A7FC-1CFB1D200904}" type="pres">
      <dgm:prSet presAssocID="{0722A2E6-9842-48EA-8D4A-B563E3062328}" presName="composite" presStyleCnt="0">
        <dgm:presLayoutVars>
          <dgm:chMax val="1"/>
          <dgm:dir/>
          <dgm:resizeHandles val="exact"/>
        </dgm:presLayoutVars>
      </dgm:prSet>
      <dgm:spPr/>
    </dgm:pt>
    <dgm:pt modelId="{F4AF88F0-40A4-4936-9F12-0E8A90E42FD0}" type="pres">
      <dgm:prSet presAssocID="{0722A2E6-9842-48EA-8D4A-B563E3062328}" presName="radial" presStyleCnt="0">
        <dgm:presLayoutVars>
          <dgm:animLvl val="ctr"/>
        </dgm:presLayoutVars>
      </dgm:prSet>
      <dgm:spPr/>
    </dgm:pt>
    <dgm:pt modelId="{A9122341-E77F-4351-B041-D40889730867}" type="pres">
      <dgm:prSet presAssocID="{8BB35D5D-21E4-450A-98EB-5FD0AE4EE93E}" presName="centerShape" presStyleLbl="vennNode1" presStyleIdx="0" presStyleCnt="5"/>
      <dgm:spPr/>
    </dgm:pt>
    <dgm:pt modelId="{5A1A9C34-EAC1-47DF-8DDB-8AA838543057}" type="pres">
      <dgm:prSet presAssocID="{469B3F4A-0C4D-48FD-AA6F-18A2EEE0693A}" presName="node" presStyleLbl="vennNode1" presStyleIdx="1" presStyleCnt="5">
        <dgm:presLayoutVars>
          <dgm:bulletEnabled val="1"/>
        </dgm:presLayoutVars>
      </dgm:prSet>
      <dgm:spPr/>
    </dgm:pt>
    <dgm:pt modelId="{C1A32C9C-3127-4A20-AD40-4279F6145C36}" type="pres">
      <dgm:prSet presAssocID="{F6582042-B071-4746-A9C1-B45A7F83F554}" presName="node" presStyleLbl="vennNode1" presStyleIdx="2" presStyleCnt="5">
        <dgm:presLayoutVars>
          <dgm:bulletEnabled val="1"/>
        </dgm:presLayoutVars>
      </dgm:prSet>
      <dgm:spPr/>
    </dgm:pt>
    <dgm:pt modelId="{3676DCBE-25FA-417A-95D2-5B65D5CC2B2E}" type="pres">
      <dgm:prSet presAssocID="{B8A7546E-97AE-43A0-9061-22BFFADDB853}" presName="node" presStyleLbl="vennNode1" presStyleIdx="3" presStyleCnt="5">
        <dgm:presLayoutVars>
          <dgm:bulletEnabled val="1"/>
        </dgm:presLayoutVars>
      </dgm:prSet>
      <dgm:spPr/>
    </dgm:pt>
    <dgm:pt modelId="{C659A94D-445A-4254-B617-133EDE6D292C}" type="pres">
      <dgm:prSet presAssocID="{0D181AEB-2C98-4E80-861F-44E2CDDA858A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9ACAC0F-4AC7-430C-9D24-F46594D74071}" srcId="{8BB35D5D-21E4-450A-98EB-5FD0AE4EE93E}" destId="{B8A7546E-97AE-43A0-9061-22BFFADDB853}" srcOrd="2" destOrd="0" parTransId="{85164805-A743-4AE6-8682-77B3D646538C}" sibTransId="{5D1233C0-EA5F-40C9-A8E7-CEAE7A8215D9}"/>
    <dgm:cxn modelId="{28410E1A-F788-4792-A1BD-31DB93178B2B}" srcId="{8BB35D5D-21E4-450A-98EB-5FD0AE4EE93E}" destId="{469B3F4A-0C4D-48FD-AA6F-18A2EEE0693A}" srcOrd="0" destOrd="0" parTransId="{770BA01D-0186-40EC-9E4A-6508820CFEB5}" sibTransId="{D3D45374-2B65-4B69-84A2-A5FEE39BCEE4}"/>
    <dgm:cxn modelId="{0F9D5B25-6B54-4BA3-8077-A93AAE8F7EFA}" type="presOf" srcId="{F6582042-B071-4746-A9C1-B45A7F83F554}" destId="{C1A32C9C-3127-4A20-AD40-4279F6145C36}" srcOrd="0" destOrd="0" presId="urn:microsoft.com/office/officeart/2005/8/layout/radial3"/>
    <dgm:cxn modelId="{D8A96761-1D63-4A8C-AEA0-B825D981D6E9}" type="presOf" srcId="{B8A7546E-97AE-43A0-9061-22BFFADDB853}" destId="{3676DCBE-25FA-417A-95D2-5B65D5CC2B2E}" srcOrd="0" destOrd="0" presId="urn:microsoft.com/office/officeart/2005/8/layout/radial3"/>
    <dgm:cxn modelId="{4D8CB442-A43A-4C8C-9DBE-4DBFAA7A58E9}" type="presOf" srcId="{0D181AEB-2C98-4E80-861F-44E2CDDA858A}" destId="{C659A94D-445A-4254-B617-133EDE6D292C}" srcOrd="0" destOrd="0" presId="urn:microsoft.com/office/officeart/2005/8/layout/radial3"/>
    <dgm:cxn modelId="{0EA96D6C-F02F-4B29-A25C-87535D33F0F4}" srcId="{8BB35D5D-21E4-450A-98EB-5FD0AE4EE93E}" destId="{0D181AEB-2C98-4E80-861F-44E2CDDA858A}" srcOrd="3" destOrd="0" parTransId="{1E4CB792-2A1D-4E5C-A350-CCCA2A30C3E5}" sibTransId="{B1055EC2-CF5C-4038-A021-8FECE183781E}"/>
    <dgm:cxn modelId="{1B746F54-1327-44C3-A887-0AE15F7AD2C4}" type="presOf" srcId="{0722A2E6-9842-48EA-8D4A-B563E3062328}" destId="{B140F887-CDC4-43A8-A7FC-1CFB1D200904}" srcOrd="0" destOrd="0" presId="urn:microsoft.com/office/officeart/2005/8/layout/radial3"/>
    <dgm:cxn modelId="{6595B186-82A0-4661-A68B-E3F3FCF0A703}" srcId="{8BB35D5D-21E4-450A-98EB-5FD0AE4EE93E}" destId="{F6582042-B071-4746-A9C1-B45A7F83F554}" srcOrd="1" destOrd="0" parTransId="{AD01A42E-F2DC-4E26-8053-D737F62097CB}" sibTransId="{70EFB6A8-F10A-4857-859A-33F10E45EF0A}"/>
    <dgm:cxn modelId="{15374BA9-0E8C-43A5-AF81-E19B63895C43}" type="presOf" srcId="{469B3F4A-0C4D-48FD-AA6F-18A2EEE0693A}" destId="{5A1A9C34-EAC1-47DF-8DDB-8AA838543057}" srcOrd="0" destOrd="0" presId="urn:microsoft.com/office/officeart/2005/8/layout/radial3"/>
    <dgm:cxn modelId="{377EA1B3-0F14-45EF-B5EF-3CCCE3A8AD94}" srcId="{0722A2E6-9842-48EA-8D4A-B563E3062328}" destId="{8BB35D5D-21E4-450A-98EB-5FD0AE4EE93E}" srcOrd="0" destOrd="0" parTransId="{BDB21BDD-5F97-498B-AAAA-12CA4BEC3106}" sibTransId="{AF30F2D6-8228-4228-AF6D-AC3D2EB658A8}"/>
    <dgm:cxn modelId="{FC12CFCC-87E0-4F25-81C7-6BDD7503A17C}" type="presOf" srcId="{8BB35D5D-21E4-450A-98EB-5FD0AE4EE93E}" destId="{A9122341-E77F-4351-B041-D40889730867}" srcOrd="0" destOrd="0" presId="urn:microsoft.com/office/officeart/2005/8/layout/radial3"/>
    <dgm:cxn modelId="{7EB367C3-67BE-4AC6-92D6-6C765658E27B}" type="presParOf" srcId="{B140F887-CDC4-43A8-A7FC-1CFB1D200904}" destId="{F4AF88F0-40A4-4936-9F12-0E8A90E42FD0}" srcOrd="0" destOrd="0" presId="urn:microsoft.com/office/officeart/2005/8/layout/radial3"/>
    <dgm:cxn modelId="{D458A536-7CBC-49E5-9EB8-D12BC5B84559}" type="presParOf" srcId="{F4AF88F0-40A4-4936-9F12-0E8A90E42FD0}" destId="{A9122341-E77F-4351-B041-D40889730867}" srcOrd="0" destOrd="0" presId="urn:microsoft.com/office/officeart/2005/8/layout/radial3"/>
    <dgm:cxn modelId="{7C4B8E45-30C2-4BDC-A775-661DC635D9EA}" type="presParOf" srcId="{F4AF88F0-40A4-4936-9F12-0E8A90E42FD0}" destId="{5A1A9C34-EAC1-47DF-8DDB-8AA838543057}" srcOrd="1" destOrd="0" presId="urn:microsoft.com/office/officeart/2005/8/layout/radial3"/>
    <dgm:cxn modelId="{7B9F6F81-967D-45BD-A40E-2967FE05F76F}" type="presParOf" srcId="{F4AF88F0-40A4-4936-9F12-0E8A90E42FD0}" destId="{C1A32C9C-3127-4A20-AD40-4279F6145C36}" srcOrd="2" destOrd="0" presId="urn:microsoft.com/office/officeart/2005/8/layout/radial3"/>
    <dgm:cxn modelId="{C0961303-4035-4EEB-A53A-A734541D34D1}" type="presParOf" srcId="{F4AF88F0-40A4-4936-9F12-0E8A90E42FD0}" destId="{3676DCBE-25FA-417A-95D2-5B65D5CC2B2E}" srcOrd="3" destOrd="0" presId="urn:microsoft.com/office/officeart/2005/8/layout/radial3"/>
    <dgm:cxn modelId="{02BD613E-DFCB-48FF-9092-A563989C77AF}" type="presParOf" srcId="{F4AF88F0-40A4-4936-9F12-0E8A90E42FD0}" destId="{C659A94D-445A-4254-B617-133EDE6D292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185E73-E633-4840-9681-A1EB785C9527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DAA54B-685E-4FA4-B560-EADFD19C2A20}">
      <dgm:prSet phldrT="[Text]"/>
      <dgm:spPr/>
      <dgm:t>
        <a:bodyPr/>
        <a:lstStyle/>
        <a:p>
          <a:r>
            <a:rPr lang="en-US" dirty="0"/>
            <a:t>Medication</a:t>
          </a:r>
          <a:endParaRPr lang="en-IN" dirty="0"/>
        </a:p>
      </dgm:t>
    </dgm:pt>
    <dgm:pt modelId="{66B82EA0-6C07-496B-8C47-797DE78DC341}" type="parTrans" cxnId="{DBDDD0D8-BF58-4A9A-BA15-5CEC4CC11950}">
      <dgm:prSet/>
      <dgm:spPr/>
      <dgm:t>
        <a:bodyPr/>
        <a:lstStyle/>
        <a:p>
          <a:endParaRPr lang="en-IN"/>
        </a:p>
      </dgm:t>
    </dgm:pt>
    <dgm:pt modelId="{6D4E4E99-ADB7-4F27-9382-D3C7FEAE898B}" type="sibTrans" cxnId="{DBDDD0D8-BF58-4A9A-BA15-5CEC4CC11950}">
      <dgm:prSet/>
      <dgm:spPr/>
      <dgm:t>
        <a:bodyPr/>
        <a:lstStyle/>
        <a:p>
          <a:endParaRPr lang="en-IN"/>
        </a:p>
      </dgm:t>
    </dgm:pt>
    <dgm:pt modelId="{5F3C52E2-0814-4C3B-969D-CD47C41C2D56}">
      <dgm:prSet phldrT="[Text]"/>
      <dgm:spPr/>
      <dgm:t>
        <a:bodyPr/>
        <a:lstStyle/>
        <a:p>
          <a:r>
            <a:rPr lang="en-US" dirty="0"/>
            <a:t>View Appointments</a:t>
          </a:r>
          <a:endParaRPr lang="en-IN" dirty="0"/>
        </a:p>
      </dgm:t>
    </dgm:pt>
    <dgm:pt modelId="{5F6A8E49-B020-45F3-B77A-A90584EB2B9B}" type="parTrans" cxnId="{34AD1A71-43A5-40D5-9401-F0E3018E8E6B}">
      <dgm:prSet/>
      <dgm:spPr/>
      <dgm:t>
        <a:bodyPr/>
        <a:lstStyle/>
        <a:p>
          <a:endParaRPr lang="en-IN"/>
        </a:p>
      </dgm:t>
    </dgm:pt>
    <dgm:pt modelId="{C61B55F1-A330-4386-88BD-90C2974FB045}" type="sibTrans" cxnId="{34AD1A71-43A5-40D5-9401-F0E3018E8E6B}">
      <dgm:prSet/>
      <dgm:spPr/>
      <dgm:t>
        <a:bodyPr/>
        <a:lstStyle/>
        <a:p>
          <a:endParaRPr lang="en-IN"/>
        </a:p>
      </dgm:t>
    </dgm:pt>
    <dgm:pt modelId="{138DB839-A089-47A1-BC6A-5D4C1FF4BF11}">
      <dgm:prSet phldrT="[Text]"/>
      <dgm:spPr/>
      <dgm:t>
        <a:bodyPr/>
        <a:lstStyle/>
        <a:p>
          <a:r>
            <a:rPr lang="en-US" dirty="0"/>
            <a:t>List of Medicines</a:t>
          </a:r>
          <a:endParaRPr lang="en-IN" dirty="0"/>
        </a:p>
      </dgm:t>
    </dgm:pt>
    <dgm:pt modelId="{3FE7EA77-C4DC-4001-9F5D-3E738B83BDCA}" type="parTrans" cxnId="{568F6900-AFE3-41C1-B642-E753DDEEBDC7}">
      <dgm:prSet/>
      <dgm:spPr/>
      <dgm:t>
        <a:bodyPr/>
        <a:lstStyle/>
        <a:p>
          <a:endParaRPr lang="en-IN"/>
        </a:p>
      </dgm:t>
    </dgm:pt>
    <dgm:pt modelId="{220599DC-83D9-4E7D-AB4B-50C799A43E29}" type="sibTrans" cxnId="{568F6900-AFE3-41C1-B642-E753DDEEBDC7}">
      <dgm:prSet/>
      <dgm:spPr/>
      <dgm:t>
        <a:bodyPr/>
        <a:lstStyle/>
        <a:p>
          <a:endParaRPr lang="en-IN"/>
        </a:p>
      </dgm:t>
    </dgm:pt>
    <dgm:pt modelId="{A5A61A49-8D74-42BF-B989-E08347B4ADB7}">
      <dgm:prSet phldrT="[Text]"/>
      <dgm:spPr/>
      <dgm:t>
        <a:bodyPr/>
        <a:lstStyle/>
        <a:p>
          <a:r>
            <a:rPr lang="en-US" dirty="0"/>
            <a:t>Medical details</a:t>
          </a:r>
          <a:endParaRPr lang="en-IN" dirty="0"/>
        </a:p>
      </dgm:t>
    </dgm:pt>
    <dgm:pt modelId="{0CFC1456-54E4-4595-A3EE-5FF392E93D9E}" type="parTrans" cxnId="{7B8BA1E2-9167-4374-AF5F-3A2C9A8B01EF}">
      <dgm:prSet/>
      <dgm:spPr/>
      <dgm:t>
        <a:bodyPr/>
        <a:lstStyle/>
        <a:p>
          <a:endParaRPr lang="en-IN"/>
        </a:p>
      </dgm:t>
    </dgm:pt>
    <dgm:pt modelId="{EC8579DF-0EFD-4FE6-BE1F-A4206648D121}" type="sibTrans" cxnId="{7B8BA1E2-9167-4374-AF5F-3A2C9A8B01EF}">
      <dgm:prSet/>
      <dgm:spPr/>
      <dgm:t>
        <a:bodyPr/>
        <a:lstStyle/>
        <a:p>
          <a:endParaRPr lang="en-IN"/>
        </a:p>
      </dgm:t>
    </dgm:pt>
    <dgm:pt modelId="{B8BA3C6A-B3B5-4997-9F5C-C38198E21212}" type="pres">
      <dgm:prSet presAssocID="{6A185E73-E633-4840-9681-A1EB785C952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A2C801B-AFA4-4D3E-990D-431D9DE14836}" type="pres">
      <dgm:prSet presAssocID="{6ADAA54B-685E-4FA4-B560-EADFD19C2A20}" presName="singleCycle" presStyleCnt="0"/>
      <dgm:spPr/>
    </dgm:pt>
    <dgm:pt modelId="{26BBA1C7-E144-44AF-8B84-DD57A5DC92E3}" type="pres">
      <dgm:prSet presAssocID="{6ADAA54B-685E-4FA4-B560-EADFD19C2A20}" presName="singleCenter" presStyleLbl="node1" presStyleIdx="0" presStyleCnt="4">
        <dgm:presLayoutVars>
          <dgm:chMax val="7"/>
          <dgm:chPref val="7"/>
        </dgm:presLayoutVars>
      </dgm:prSet>
      <dgm:spPr/>
    </dgm:pt>
    <dgm:pt modelId="{E24D02A0-9BFA-434A-AC91-BF90ECB4BE26}" type="pres">
      <dgm:prSet presAssocID="{5F6A8E49-B020-45F3-B77A-A90584EB2B9B}" presName="Name56" presStyleLbl="parChTrans1D2" presStyleIdx="0" presStyleCnt="3"/>
      <dgm:spPr/>
    </dgm:pt>
    <dgm:pt modelId="{A3471FA2-C930-426E-B560-30FE0E4E5F77}" type="pres">
      <dgm:prSet presAssocID="{5F3C52E2-0814-4C3B-969D-CD47C41C2D56}" presName="text0" presStyleLbl="node1" presStyleIdx="1" presStyleCnt="4">
        <dgm:presLayoutVars>
          <dgm:bulletEnabled val="1"/>
        </dgm:presLayoutVars>
      </dgm:prSet>
      <dgm:spPr/>
    </dgm:pt>
    <dgm:pt modelId="{CE5BFAE7-618D-4123-84F1-B65EFD507CCC}" type="pres">
      <dgm:prSet presAssocID="{3FE7EA77-C4DC-4001-9F5D-3E738B83BDCA}" presName="Name56" presStyleLbl="parChTrans1D2" presStyleIdx="1" presStyleCnt="3"/>
      <dgm:spPr/>
    </dgm:pt>
    <dgm:pt modelId="{6A8BE5BA-22D5-4B75-B485-90341C59EE71}" type="pres">
      <dgm:prSet presAssocID="{138DB839-A089-47A1-BC6A-5D4C1FF4BF11}" presName="text0" presStyleLbl="node1" presStyleIdx="2" presStyleCnt="4">
        <dgm:presLayoutVars>
          <dgm:bulletEnabled val="1"/>
        </dgm:presLayoutVars>
      </dgm:prSet>
      <dgm:spPr/>
    </dgm:pt>
    <dgm:pt modelId="{D8B8C847-B4B3-42E6-92D2-B825D5EFE0A4}" type="pres">
      <dgm:prSet presAssocID="{0CFC1456-54E4-4595-A3EE-5FF392E93D9E}" presName="Name56" presStyleLbl="parChTrans1D2" presStyleIdx="2" presStyleCnt="3"/>
      <dgm:spPr/>
    </dgm:pt>
    <dgm:pt modelId="{DF8BDAD7-8D1C-4E76-AA93-7E2CE650DA76}" type="pres">
      <dgm:prSet presAssocID="{A5A61A49-8D74-42BF-B989-E08347B4ADB7}" presName="text0" presStyleLbl="node1" presStyleIdx="3" presStyleCnt="4">
        <dgm:presLayoutVars>
          <dgm:bulletEnabled val="1"/>
        </dgm:presLayoutVars>
      </dgm:prSet>
      <dgm:spPr/>
    </dgm:pt>
  </dgm:ptLst>
  <dgm:cxnLst>
    <dgm:cxn modelId="{568F6900-AFE3-41C1-B642-E753DDEEBDC7}" srcId="{6ADAA54B-685E-4FA4-B560-EADFD19C2A20}" destId="{138DB839-A089-47A1-BC6A-5D4C1FF4BF11}" srcOrd="1" destOrd="0" parTransId="{3FE7EA77-C4DC-4001-9F5D-3E738B83BDCA}" sibTransId="{220599DC-83D9-4E7D-AB4B-50C799A43E29}"/>
    <dgm:cxn modelId="{DACE840F-542E-4969-8A96-842D50127E0E}" type="presOf" srcId="{138DB839-A089-47A1-BC6A-5D4C1FF4BF11}" destId="{6A8BE5BA-22D5-4B75-B485-90341C59EE71}" srcOrd="0" destOrd="0" presId="urn:microsoft.com/office/officeart/2008/layout/RadialCluster"/>
    <dgm:cxn modelId="{0917DA27-58E2-4A96-9F73-1940EF175501}" type="presOf" srcId="{6A185E73-E633-4840-9681-A1EB785C9527}" destId="{B8BA3C6A-B3B5-4997-9F5C-C38198E21212}" srcOrd="0" destOrd="0" presId="urn:microsoft.com/office/officeart/2008/layout/RadialCluster"/>
    <dgm:cxn modelId="{D5DEF342-1394-48C8-9510-9C6C0B6F97FB}" type="presOf" srcId="{5F6A8E49-B020-45F3-B77A-A90584EB2B9B}" destId="{E24D02A0-9BFA-434A-AC91-BF90ECB4BE26}" srcOrd="0" destOrd="0" presId="urn:microsoft.com/office/officeart/2008/layout/RadialCluster"/>
    <dgm:cxn modelId="{900FC644-BC7D-46A0-9676-82F970C131F4}" type="presOf" srcId="{A5A61A49-8D74-42BF-B989-E08347B4ADB7}" destId="{DF8BDAD7-8D1C-4E76-AA93-7E2CE650DA76}" srcOrd="0" destOrd="0" presId="urn:microsoft.com/office/officeart/2008/layout/RadialCluster"/>
    <dgm:cxn modelId="{C78E434A-8EFE-428E-B413-04F8E9E4E85E}" type="presOf" srcId="{6ADAA54B-685E-4FA4-B560-EADFD19C2A20}" destId="{26BBA1C7-E144-44AF-8B84-DD57A5DC92E3}" srcOrd="0" destOrd="0" presId="urn:microsoft.com/office/officeart/2008/layout/RadialCluster"/>
    <dgm:cxn modelId="{34AD1A71-43A5-40D5-9401-F0E3018E8E6B}" srcId="{6ADAA54B-685E-4FA4-B560-EADFD19C2A20}" destId="{5F3C52E2-0814-4C3B-969D-CD47C41C2D56}" srcOrd="0" destOrd="0" parTransId="{5F6A8E49-B020-45F3-B77A-A90584EB2B9B}" sibTransId="{C61B55F1-A330-4386-88BD-90C2974FB045}"/>
    <dgm:cxn modelId="{2994CCB1-F95E-4EEF-BBF6-80B49BE65DBA}" type="presOf" srcId="{3FE7EA77-C4DC-4001-9F5D-3E738B83BDCA}" destId="{CE5BFAE7-618D-4123-84F1-B65EFD507CCC}" srcOrd="0" destOrd="0" presId="urn:microsoft.com/office/officeart/2008/layout/RadialCluster"/>
    <dgm:cxn modelId="{DBDDD0D8-BF58-4A9A-BA15-5CEC4CC11950}" srcId="{6A185E73-E633-4840-9681-A1EB785C9527}" destId="{6ADAA54B-685E-4FA4-B560-EADFD19C2A20}" srcOrd="0" destOrd="0" parTransId="{66B82EA0-6C07-496B-8C47-797DE78DC341}" sibTransId="{6D4E4E99-ADB7-4F27-9382-D3C7FEAE898B}"/>
    <dgm:cxn modelId="{B9431FDF-AFBD-4FA6-9E38-B3761AA71A90}" type="presOf" srcId="{0CFC1456-54E4-4595-A3EE-5FF392E93D9E}" destId="{D8B8C847-B4B3-42E6-92D2-B825D5EFE0A4}" srcOrd="0" destOrd="0" presId="urn:microsoft.com/office/officeart/2008/layout/RadialCluster"/>
    <dgm:cxn modelId="{7B8BA1E2-9167-4374-AF5F-3A2C9A8B01EF}" srcId="{6ADAA54B-685E-4FA4-B560-EADFD19C2A20}" destId="{A5A61A49-8D74-42BF-B989-E08347B4ADB7}" srcOrd="2" destOrd="0" parTransId="{0CFC1456-54E4-4595-A3EE-5FF392E93D9E}" sibTransId="{EC8579DF-0EFD-4FE6-BE1F-A4206648D121}"/>
    <dgm:cxn modelId="{1B3C60E3-9E4B-4B50-AAE5-B7B60D5E04CA}" type="presOf" srcId="{5F3C52E2-0814-4C3B-969D-CD47C41C2D56}" destId="{A3471FA2-C930-426E-B560-30FE0E4E5F77}" srcOrd="0" destOrd="0" presId="urn:microsoft.com/office/officeart/2008/layout/RadialCluster"/>
    <dgm:cxn modelId="{841CBD2C-1314-4601-9D39-10BA0BA0F369}" type="presParOf" srcId="{B8BA3C6A-B3B5-4997-9F5C-C38198E21212}" destId="{8A2C801B-AFA4-4D3E-990D-431D9DE14836}" srcOrd="0" destOrd="0" presId="urn:microsoft.com/office/officeart/2008/layout/RadialCluster"/>
    <dgm:cxn modelId="{14A7EEA2-DD2E-42D6-91F0-CDECA0460440}" type="presParOf" srcId="{8A2C801B-AFA4-4D3E-990D-431D9DE14836}" destId="{26BBA1C7-E144-44AF-8B84-DD57A5DC92E3}" srcOrd="0" destOrd="0" presId="urn:microsoft.com/office/officeart/2008/layout/RadialCluster"/>
    <dgm:cxn modelId="{6123BD38-F973-4C19-BF9F-A40BF95427AA}" type="presParOf" srcId="{8A2C801B-AFA4-4D3E-990D-431D9DE14836}" destId="{E24D02A0-9BFA-434A-AC91-BF90ECB4BE26}" srcOrd="1" destOrd="0" presId="urn:microsoft.com/office/officeart/2008/layout/RadialCluster"/>
    <dgm:cxn modelId="{B508BAF2-08D6-464D-B9C6-1C61BC9BA4BE}" type="presParOf" srcId="{8A2C801B-AFA4-4D3E-990D-431D9DE14836}" destId="{A3471FA2-C930-426E-B560-30FE0E4E5F77}" srcOrd="2" destOrd="0" presId="urn:microsoft.com/office/officeart/2008/layout/RadialCluster"/>
    <dgm:cxn modelId="{F8E80DEC-1337-4C26-84F5-E0E2529109B3}" type="presParOf" srcId="{8A2C801B-AFA4-4D3E-990D-431D9DE14836}" destId="{CE5BFAE7-618D-4123-84F1-B65EFD507CCC}" srcOrd="3" destOrd="0" presId="urn:microsoft.com/office/officeart/2008/layout/RadialCluster"/>
    <dgm:cxn modelId="{7964E713-159A-4817-9438-4C8664A09BE8}" type="presParOf" srcId="{8A2C801B-AFA4-4D3E-990D-431D9DE14836}" destId="{6A8BE5BA-22D5-4B75-B485-90341C59EE71}" srcOrd="4" destOrd="0" presId="urn:microsoft.com/office/officeart/2008/layout/RadialCluster"/>
    <dgm:cxn modelId="{3996EF2D-5DBF-4374-B1EF-D705868CFE6B}" type="presParOf" srcId="{8A2C801B-AFA4-4D3E-990D-431D9DE14836}" destId="{D8B8C847-B4B3-42E6-92D2-B825D5EFE0A4}" srcOrd="5" destOrd="0" presId="urn:microsoft.com/office/officeart/2008/layout/RadialCluster"/>
    <dgm:cxn modelId="{789A01D3-E25C-49CE-8E0F-FFE146CE85A6}" type="presParOf" srcId="{8A2C801B-AFA4-4D3E-990D-431D9DE14836}" destId="{DF8BDAD7-8D1C-4E76-AA93-7E2CE650DA7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EC573B-502D-433F-B75E-0D9F2FF2C8E1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F7DF13-418E-4789-8D56-A33B04799977}">
      <dgm:prSet phldrT="[Text]"/>
      <dgm:spPr/>
      <dgm:t>
        <a:bodyPr/>
        <a:lstStyle/>
        <a:p>
          <a:r>
            <a:rPr lang="en-US" dirty="0" err="1"/>
            <a:t>LabTests</a:t>
          </a:r>
          <a:endParaRPr lang="en-IN" dirty="0"/>
        </a:p>
      </dgm:t>
    </dgm:pt>
    <dgm:pt modelId="{2919D3B1-1CC0-4F71-A358-0760851D6FA0}" type="parTrans" cxnId="{720675F6-0EE6-40B0-A6D9-18E7D11878B4}">
      <dgm:prSet/>
      <dgm:spPr/>
      <dgm:t>
        <a:bodyPr/>
        <a:lstStyle/>
        <a:p>
          <a:endParaRPr lang="en-IN"/>
        </a:p>
      </dgm:t>
    </dgm:pt>
    <dgm:pt modelId="{46E4FF93-A442-410F-A89A-820BE5B5B845}" type="sibTrans" cxnId="{720675F6-0EE6-40B0-A6D9-18E7D11878B4}">
      <dgm:prSet/>
      <dgm:spPr/>
      <dgm:t>
        <a:bodyPr/>
        <a:lstStyle/>
        <a:p>
          <a:endParaRPr lang="en-IN"/>
        </a:p>
      </dgm:t>
    </dgm:pt>
    <dgm:pt modelId="{E36B4943-453C-4EBB-B171-B597684D2E49}">
      <dgm:prSet phldrT="[Text]"/>
      <dgm:spPr/>
      <dgm:t>
        <a:bodyPr/>
        <a:lstStyle/>
        <a:p>
          <a:r>
            <a:rPr lang="en-US" dirty="0"/>
            <a:t>List of Tests</a:t>
          </a:r>
          <a:endParaRPr lang="en-IN" dirty="0"/>
        </a:p>
      </dgm:t>
    </dgm:pt>
    <dgm:pt modelId="{43DC2CC2-29CC-4BE1-BFB4-DC753B3ADAF1}" type="parTrans" cxnId="{1814193F-61BA-4273-BA09-6E8440E74668}">
      <dgm:prSet/>
      <dgm:spPr/>
      <dgm:t>
        <a:bodyPr/>
        <a:lstStyle/>
        <a:p>
          <a:endParaRPr lang="en-IN"/>
        </a:p>
      </dgm:t>
    </dgm:pt>
    <dgm:pt modelId="{8B90A950-136F-4F46-A136-9DB37DD87DBD}" type="sibTrans" cxnId="{1814193F-61BA-4273-BA09-6E8440E74668}">
      <dgm:prSet/>
      <dgm:spPr/>
      <dgm:t>
        <a:bodyPr/>
        <a:lstStyle/>
        <a:p>
          <a:endParaRPr lang="en-IN"/>
        </a:p>
      </dgm:t>
    </dgm:pt>
    <dgm:pt modelId="{0CB383B2-8692-4803-B263-883F6548FA75}">
      <dgm:prSet phldrT="[Text]"/>
      <dgm:spPr/>
      <dgm:t>
        <a:bodyPr/>
        <a:lstStyle/>
        <a:p>
          <a:r>
            <a:rPr lang="en-US" dirty="0"/>
            <a:t>Book for Test</a:t>
          </a:r>
          <a:endParaRPr lang="en-IN" dirty="0"/>
        </a:p>
      </dgm:t>
    </dgm:pt>
    <dgm:pt modelId="{F96411E6-FC2C-4B20-A8CE-4C0B76B24991}" type="parTrans" cxnId="{90FF01AC-5FF2-4ACB-BBB8-273FCB7CBC6B}">
      <dgm:prSet/>
      <dgm:spPr/>
      <dgm:t>
        <a:bodyPr/>
        <a:lstStyle/>
        <a:p>
          <a:endParaRPr lang="en-IN"/>
        </a:p>
      </dgm:t>
    </dgm:pt>
    <dgm:pt modelId="{1D4CE878-66FD-459F-866D-28B794890CE3}" type="sibTrans" cxnId="{90FF01AC-5FF2-4ACB-BBB8-273FCB7CBC6B}">
      <dgm:prSet/>
      <dgm:spPr/>
      <dgm:t>
        <a:bodyPr/>
        <a:lstStyle/>
        <a:p>
          <a:endParaRPr lang="en-IN"/>
        </a:p>
      </dgm:t>
    </dgm:pt>
    <dgm:pt modelId="{4B2FA597-9E08-498B-9203-F7D01FD37AC2}">
      <dgm:prSet phldrT="[Text]"/>
      <dgm:spPr/>
      <dgm:t>
        <a:bodyPr/>
        <a:lstStyle/>
        <a:p>
          <a:r>
            <a:rPr lang="en-US" dirty="0"/>
            <a:t>View forms in Admin</a:t>
          </a:r>
          <a:endParaRPr lang="en-IN" dirty="0"/>
        </a:p>
      </dgm:t>
    </dgm:pt>
    <dgm:pt modelId="{68DF8D1A-A340-4AE0-9DB9-0699DFE3F9A9}" type="parTrans" cxnId="{DFF137A8-28DA-4AE8-98EB-B40A771B8D7C}">
      <dgm:prSet/>
      <dgm:spPr/>
      <dgm:t>
        <a:bodyPr/>
        <a:lstStyle/>
        <a:p>
          <a:endParaRPr lang="en-IN"/>
        </a:p>
      </dgm:t>
    </dgm:pt>
    <dgm:pt modelId="{8ED2D7B9-DB5D-41E2-B554-B1914A67EACE}" type="sibTrans" cxnId="{DFF137A8-28DA-4AE8-98EB-B40A771B8D7C}">
      <dgm:prSet/>
      <dgm:spPr/>
      <dgm:t>
        <a:bodyPr/>
        <a:lstStyle/>
        <a:p>
          <a:endParaRPr lang="en-IN"/>
        </a:p>
      </dgm:t>
    </dgm:pt>
    <dgm:pt modelId="{FF61AEFE-1F38-4A00-BF3E-B26DF67807EE}" type="pres">
      <dgm:prSet presAssocID="{4CEC573B-502D-433F-B75E-0D9F2FF2C8E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2D57E26-6880-4FA1-A07E-4CC9CD7AE744}" type="pres">
      <dgm:prSet presAssocID="{EAF7DF13-418E-4789-8D56-A33B04799977}" presName="singleCycle" presStyleCnt="0"/>
      <dgm:spPr/>
    </dgm:pt>
    <dgm:pt modelId="{A3733F1A-0CB5-447F-85D8-56D9C5D5B0EE}" type="pres">
      <dgm:prSet presAssocID="{EAF7DF13-418E-4789-8D56-A33B04799977}" presName="singleCenter" presStyleLbl="node1" presStyleIdx="0" presStyleCnt="4" custLinFactNeighborX="431">
        <dgm:presLayoutVars>
          <dgm:chMax val="7"/>
          <dgm:chPref val="7"/>
        </dgm:presLayoutVars>
      </dgm:prSet>
      <dgm:spPr/>
    </dgm:pt>
    <dgm:pt modelId="{E1371A60-9A8B-4A2B-AEAC-3B0A2AD9083B}" type="pres">
      <dgm:prSet presAssocID="{43DC2CC2-29CC-4BE1-BFB4-DC753B3ADAF1}" presName="Name56" presStyleLbl="parChTrans1D2" presStyleIdx="0" presStyleCnt="3"/>
      <dgm:spPr/>
    </dgm:pt>
    <dgm:pt modelId="{E9DB0E75-0C85-484B-96F2-8311A02695CF}" type="pres">
      <dgm:prSet presAssocID="{E36B4943-453C-4EBB-B171-B597684D2E49}" presName="text0" presStyleLbl="node1" presStyleIdx="1" presStyleCnt="4">
        <dgm:presLayoutVars>
          <dgm:bulletEnabled val="1"/>
        </dgm:presLayoutVars>
      </dgm:prSet>
      <dgm:spPr/>
    </dgm:pt>
    <dgm:pt modelId="{0117FCCC-F636-4301-B2BB-C974331F1F54}" type="pres">
      <dgm:prSet presAssocID="{F96411E6-FC2C-4B20-A8CE-4C0B76B24991}" presName="Name56" presStyleLbl="parChTrans1D2" presStyleIdx="1" presStyleCnt="3"/>
      <dgm:spPr/>
    </dgm:pt>
    <dgm:pt modelId="{96366FBC-C4C6-4F98-AE66-620D17494912}" type="pres">
      <dgm:prSet presAssocID="{0CB383B2-8692-4803-B263-883F6548FA75}" presName="text0" presStyleLbl="node1" presStyleIdx="2" presStyleCnt="4">
        <dgm:presLayoutVars>
          <dgm:bulletEnabled val="1"/>
        </dgm:presLayoutVars>
      </dgm:prSet>
      <dgm:spPr/>
    </dgm:pt>
    <dgm:pt modelId="{004AD8F1-F8EF-45CC-A3A0-F40EFC4FF735}" type="pres">
      <dgm:prSet presAssocID="{68DF8D1A-A340-4AE0-9DB9-0699DFE3F9A9}" presName="Name56" presStyleLbl="parChTrans1D2" presStyleIdx="2" presStyleCnt="3"/>
      <dgm:spPr/>
    </dgm:pt>
    <dgm:pt modelId="{3C51D86A-5018-41D4-82DB-4A027161F529}" type="pres">
      <dgm:prSet presAssocID="{4B2FA597-9E08-498B-9203-F7D01FD37AC2}" presName="text0" presStyleLbl="node1" presStyleIdx="3" presStyleCnt="4" custRadScaleRad="100290" custRadScaleInc="-477">
        <dgm:presLayoutVars>
          <dgm:bulletEnabled val="1"/>
        </dgm:presLayoutVars>
      </dgm:prSet>
      <dgm:spPr/>
    </dgm:pt>
  </dgm:ptLst>
  <dgm:cxnLst>
    <dgm:cxn modelId="{E5421A10-8132-46AD-8B9E-A3EAE37F3657}" type="presOf" srcId="{4B2FA597-9E08-498B-9203-F7D01FD37AC2}" destId="{3C51D86A-5018-41D4-82DB-4A027161F529}" srcOrd="0" destOrd="0" presId="urn:microsoft.com/office/officeart/2008/layout/RadialCluster"/>
    <dgm:cxn modelId="{2AE86E10-920A-48A5-A128-8AD826766C67}" type="presOf" srcId="{43DC2CC2-29CC-4BE1-BFB4-DC753B3ADAF1}" destId="{E1371A60-9A8B-4A2B-AEAC-3B0A2AD9083B}" srcOrd="0" destOrd="0" presId="urn:microsoft.com/office/officeart/2008/layout/RadialCluster"/>
    <dgm:cxn modelId="{1814193F-61BA-4273-BA09-6E8440E74668}" srcId="{EAF7DF13-418E-4789-8D56-A33B04799977}" destId="{E36B4943-453C-4EBB-B171-B597684D2E49}" srcOrd="0" destOrd="0" parTransId="{43DC2CC2-29CC-4BE1-BFB4-DC753B3ADAF1}" sibTransId="{8B90A950-136F-4F46-A136-9DB37DD87DBD}"/>
    <dgm:cxn modelId="{01D3684E-8AC9-4107-B8FB-926272CAD2AD}" type="presOf" srcId="{EAF7DF13-418E-4789-8D56-A33B04799977}" destId="{A3733F1A-0CB5-447F-85D8-56D9C5D5B0EE}" srcOrd="0" destOrd="0" presId="urn:microsoft.com/office/officeart/2008/layout/RadialCluster"/>
    <dgm:cxn modelId="{70E7FD6E-EB80-4F6A-AFEA-B5C9351722C5}" type="presOf" srcId="{0CB383B2-8692-4803-B263-883F6548FA75}" destId="{96366FBC-C4C6-4F98-AE66-620D17494912}" srcOrd="0" destOrd="0" presId="urn:microsoft.com/office/officeart/2008/layout/RadialCluster"/>
    <dgm:cxn modelId="{DFF137A8-28DA-4AE8-98EB-B40A771B8D7C}" srcId="{EAF7DF13-418E-4789-8D56-A33B04799977}" destId="{4B2FA597-9E08-498B-9203-F7D01FD37AC2}" srcOrd="2" destOrd="0" parTransId="{68DF8D1A-A340-4AE0-9DB9-0699DFE3F9A9}" sibTransId="{8ED2D7B9-DB5D-41E2-B554-B1914A67EACE}"/>
    <dgm:cxn modelId="{90FF01AC-5FF2-4ACB-BBB8-273FCB7CBC6B}" srcId="{EAF7DF13-418E-4789-8D56-A33B04799977}" destId="{0CB383B2-8692-4803-B263-883F6548FA75}" srcOrd="1" destOrd="0" parTransId="{F96411E6-FC2C-4B20-A8CE-4C0B76B24991}" sibTransId="{1D4CE878-66FD-459F-866D-28B794890CE3}"/>
    <dgm:cxn modelId="{A733EBB0-F035-4EC6-B17D-F7A694121771}" type="presOf" srcId="{F96411E6-FC2C-4B20-A8CE-4C0B76B24991}" destId="{0117FCCC-F636-4301-B2BB-C974331F1F54}" srcOrd="0" destOrd="0" presId="urn:microsoft.com/office/officeart/2008/layout/RadialCluster"/>
    <dgm:cxn modelId="{BBCDC4B7-3372-4CBB-8B25-C7CAC33DA297}" type="presOf" srcId="{E36B4943-453C-4EBB-B171-B597684D2E49}" destId="{E9DB0E75-0C85-484B-96F2-8311A02695CF}" srcOrd="0" destOrd="0" presId="urn:microsoft.com/office/officeart/2008/layout/RadialCluster"/>
    <dgm:cxn modelId="{0FCF6ABF-4884-4587-976F-71195249F55F}" type="presOf" srcId="{4CEC573B-502D-433F-B75E-0D9F2FF2C8E1}" destId="{FF61AEFE-1F38-4A00-BF3E-B26DF67807EE}" srcOrd="0" destOrd="0" presId="urn:microsoft.com/office/officeart/2008/layout/RadialCluster"/>
    <dgm:cxn modelId="{720675F6-0EE6-40B0-A6D9-18E7D11878B4}" srcId="{4CEC573B-502D-433F-B75E-0D9F2FF2C8E1}" destId="{EAF7DF13-418E-4789-8D56-A33B04799977}" srcOrd="0" destOrd="0" parTransId="{2919D3B1-1CC0-4F71-A358-0760851D6FA0}" sibTransId="{46E4FF93-A442-410F-A89A-820BE5B5B845}"/>
    <dgm:cxn modelId="{ACF5DEF8-D596-445E-BB1A-22CA4B30EEFC}" type="presOf" srcId="{68DF8D1A-A340-4AE0-9DB9-0699DFE3F9A9}" destId="{004AD8F1-F8EF-45CC-A3A0-F40EFC4FF735}" srcOrd="0" destOrd="0" presId="urn:microsoft.com/office/officeart/2008/layout/RadialCluster"/>
    <dgm:cxn modelId="{FDCA891A-5838-43A7-BD1F-277850DE6886}" type="presParOf" srcId="{FF61AEFE-1F38-4A00-BF3E-B26DF67807EE}" destId="{D2D57E26-6880-4FA1-A07E-4CC9CD7AE744}" srcOrd="0" destOrd="0" presId="urn:microsoft.com/office/officeart/2008/layout/RadialCluster"/>
    <dgm:cxn modelId="{866DD415-91E1-4333-B393-D5B5BE2BC4AC}" type="presParOf" srcId="{D2D57E26-6880-4FA1-A07E-4CC9CD7AE744}" destId="{A3733F1A-0CB5-447F-85D8-56D9C5D5B0EE}" srcOrd="0" destOrd="0" presId="urn:microsoft.com/office/officeart/2008/layout/RadialCluster"/>
    <dgm:cxn modelId="{70CE1FCD-2B4A-49A5-A98A-4A2851B3C94C}" type="presParOf" srcId="{D2D57E26-6880-4FA1-A07E-4CC9CD7AE744}" destId="{E1371A60-9A8B-4A2B-AEAC-3B0A2AD9083B}" srcOrd="1" destOrd="0" presId="urn:microsoft.com/office/officeart/2008/layout/RadialCluster"/>
    <dgm:cxn modelId="{EC1E68C2-8BCF-47D3-BE4A-DB1A82FCAA5A}" type="presParOf" srcId="{D2D57E26-6880-4FA1-A07E-4CC9CD7AE744}" destId="{E9DB0E75-0C85-484B-96F2-8311A02695CF}" srcOrd="2" destOrd="0" presId="urn:microsoft.com/office/officeart/2008/layout/RadialCluster"/>
    <dgm:cxn modelId="{FDA3B953-3C87-47DB-8487-26DDD04DF04F}" type="presParOf" srcId="{D2D57E26-6880-4FA1-A07E-4CC9CD7AE744}" destId="{0117FCCC-F636-4301-B2BB-C974331F1F54}" srcOrd="3" destOrd="0" presId="urn:microsoft.com/office/officeart/2008/layout/RadialCluster"/>
    <dgm:cxn modelId="{E5DFB7D5-BDA0-41EE-96AA-596CD7F94CBB}" type="presParOf" srcId="{D2D57E26-6880-4FA1-A07E-4CC9CD7AE744}" destId="{96366FBC-C4C6-4F98-AE66-620D17494912}" srcOrd="4" destOrd="0" presId="urn:microsoft.com/office/officeart/2008/layout/RadialCluster"/>
    <dgm:cxn modelId="{DFCC018B-72BF-4C96-8C3B-83220DDFF3A9}" type="presParOf" srcId="{D2D57E26-6880-4FA1-A07E-4CC9CD7AE744}" destId="{004AD8F1-F8EF-45CC-A3A0-F40EFC4FF735}" srcOrd="5" destOrd="0" presId="urn:microsoft.com/office/officeart/2008/layout/RadialCluster"/>
    <dgm:cxn modelId="{2CC5FA97-A02F-4FD2-98A7-317AE6DECAD6}" type="presParOf" srcId="{D2D57E26-6880-4FA1-A07E-4CC9CD7AE744}" destId="{3C51D86A-5018-41D4-82DB-4A027161F52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E55270-5163-4F56-B99C-4E16C4CA01E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8017F9A-C623-4E56-88AD-35CD8FE9A4AC}">
      <dgm:prSet phldrT="[Text]"/>
      <dgm:spPr/>
      <dgm:t>
        <a:bodyPr/>
        <a:lstStyle/>
        <a:p>
          <a:r>
            <a:rPr lang="en-US" dirty="0"/>
            <a:t>Complaint Form</a:t>
          </a:r>
          <a:endParaRPr lang="en-IN" dirty="0"/>
        </a:p>
      </dgm:t>
    </dgm:pt>
    <dgm:pt modelId="{D548E1EF-B750-4120-8781-4C9DA42369BF}" type="parTrans" cxnId="{81A02F19-E51B-42FA-94B9-1B0F48056A17}">
      <dgm:prSet/>
      <dgm:spPr/>
      <dgm:t>
        <a:bodyPr/>
        <a:lstStyle/>
        <a:p>
          <a:endParaRPr lang="en-IN"/>
        </a:p>
      </dgm:t>
    </dgm:pt>
    <dgm:pt modelId="{E1B64F8A-49AF-455C-B691-0412C5B0F6FD}" type="sibTrans" cxnId="{81A02F19-E51B-42FA-94B9-1B0F48056A17}">
      <dgm:prSet/>
      <dgm:spPr/>
      <dgm:t>
        <a:bodyPr/>
        <a:lstStyle/>
        <a:p>
          <a:endParaRPr lang="en-IN"/>
        </a:p>
      </dgm:t>
    </dgm:pt>
    <dgm:pt modelId="{44143ECD-222D-4C7B-936B-42E584159808}">
      <dgm:prSet phldrT="[Text]"/>
      <dgm:spPr/>
      <dgm:t>
        <a:bodyPr/>
        <a:lstStyle/>
        <a:p>
          <a:r>
            <a:rPr lang="en-US" dirty="0"/>
            <a:t>User to raise complaint</a:t>
          </a:r>
          <a:endParaRPr lang="en-IN" dirty="0"/>
        </a:p>
      </dgm:t>
    </dgm:pt>
    <dgm:pt modelId="{8F91B05E-53D1-4E1D-943C-88CB0763728B}" type="parTrans" cxnId="{E9330089-B9B7-485E-B441-475E0558EC8E}">
      <dgm:prSet/>
      <dgm:spPr/>
      <dgm:t>
        <a:bodyPr/>
        <a:lstStyle/>
        <a:p>
          <a:endParaRPr lang="en-IN"/>
        </a:p>
      </dgm:t>
    </dgm:pt>
    <dgm:pt modelId="{578AC25E-18D6-4AC8-BD0E-DAD634EF36A9}" type="sibTrans" cxnId="{E9330089-B9B7-485E-B441-475E0558EC8E}">
      <dgm:prSet/>
      <dgm:spPr/>
      <dgm:t>
        <a:bodyPr/>
        <a:lstStyle/>
        <a:p>
          <a:endParaRPr lang="en-IN"/>
        </a:p>
      </dgm:t>
    </dgm:pt>
    <dgm:pt modelId="{1D93B5AE-9871-42EB-A2A6-B21D7508457A}">
      <dgm:prSet phldrT="[Text]"/>
      <dgm:spPr/>
      <dgm:t>
        <a:bodyPr/>
        <a:lstStyle/>
        <a:p>
          <a:r>
            <a:rPr lang="en-US" dirty="0"/>
            <a:t>Admin to View Complaints</a:t>
          </a:r>
          <a:endParaRPr lang="en-IN" dirty="0"/>
        </a:p>
      </dgm:t>
    </dgm:pt>
    <dgm:pt modelId="{8F8DAC38-ADB2-4B94-9A4D-38C5C68520DB}" type="parTrans" cxnId="{ECAB9A47-CE95-4124-B3EA-EEE17530614A}">
      <dgm:prSet/>
      <dgm:spPr/>
      <dgm:t>
        <a:bodyPr/>
        <a:lstStyle/>
        <a:p>
          <a:endParaRPr lang="en-IN"/>
        </a:p>
      </dgm:t>
    </dgm:pt>
    <dgm:pt modelId="{AD07FE90-6C5D-4A5D-BD0C-A7902A77C3AE}" type="sibTrans" cxnId="{ECAB9A47-CE95-4124-B3EA-EEE17530614A}">
      <dgm:prSet/>
      <dgm:spPr/>
      <dgm:t>
        <a:bodyPr/>
        <a:lstStyle/>
        <a:p>
          <a:endParaRPr lang="en-IN"/>
        </a:p>
      </dgm:t>
    </dgm:pt>
    <dgm:pt modelId="{1D0F6A9B-348C-4135-A95F-501916956C33}" type="pres">
      <dgm:prSet presAssocID="{DCE55270-5163-4F56-B99C-4E16C4CA01E6}" presName="compositeShape" presStyleCnt="0">
        <dgm:presLayoutVars>
          <dgm:chMax val="7"/>
          <dgm:dir/>
          <dgm:resizeHandles val="exact"/>
        </dgm:presLayoutVars>
      </dgm:prSet>
      <dgm:spPr/>
    </dgm:pt>
    <dgm:pt modelId="{8BB3C282-8B96-4557-AC9C-7E3AEA13AB12}" type="pres">
      <dgm:prSet presAssocID="{DCE55270-5163-4F56-B99C-4E16C4CA01E6}" presName="wedge1" presStyleLbl="node1" presStyleIdx="0" presStyleCnt="3"/>
      <dgm:spPr/>
    </dgm:pt>
    <dgm:pt modelId="{D3C0876E-69A2-44EE-B686-99E409987597}" type="pres">
      <dgm:prSet presAssocID="{DCE55270-5163-4F56-B99C-4E16C4CA01E6}" presName="dummy1a" presStyleCnt="0"/>
      <dgm:spPr/>
    </dgm:pt>
    <dgm:pt modelId="{A1CDDB34-93DD-4DE3-AA6B-A90335A9F06A}" type="pres">
      <dgm:prSet presAssocID="{DCE55270-5163-4F56-B99C-4E16C4CA01E6}" presName="dummy1b" presStyleCnt="0"/>
      <dgm:spPr/>
    </dgm:pt>
    <dgm:pt modelId="{6EF3C36E-5DF7-4253-BFB7-88BCD7EFE7B1}" type="pres">
      <dgm:prSet presAssocID="{DCE55270-5163-4F56-B99C-4E16C4CA01E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34FFAD-A6B5-4865-9E00-CC5FD7EDEFE6}" type="pres">
      <dgm:prSet presAssocID="{DCE55270-5163-4F56-B99C-4E16C4CA01E6}" presName="wedge2" presStyleLbl="node1" presStyleIdx="1" presStyleCnt="3"/>
      <dgm:spPr/>
    </dgm:pt>
    <dgm:pt modelId="{437C18A7-D352-479B-B69E-0D5F650DAB24}" type="pres">
      <dgm:prSet presAssocID="{DCE55270-5163-4F56-B99C-4E16C4CA01E6}" presName="dummy2a" presStyleCnt="0"/>
      <dgm:spPr/>
    </dgm:pt>
    <dgm:pt modelId="{498BBC50-295A-4DCF-92D5-E66F4FAFF043}" type="pres">
      <dgm:prSet presAssocID="{DCE55270-5163-4F56-B99C-4E16C4CA01E6}" presName="dummy2b" presStyleCnt="0"/>
      <dgm:spPr/>
    </dgm:pt>
    <dgm:pt modelId="{6A3D07CC-168A-47A2-999D-BC7D656BE916}" type="pres">
      <dgm:prSet presAssocID="{DCE55270-5163-4F56-B99C-4E16C4CA01E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DBABAA6-30AE-4FD6-A034-59A98E1FBCDA}" type="pres">
      <dgm:prSet presAssocID="{DCE55270-5163-4F56-B99C-4E16C4CA01E6}" presName="wedge3" presStyleLbl="node1" presStyleIdx="2" presStyleCnt="3"/>
      <dgm:spPr/>
    </dgm:pt>
    <dgm:pt modelId="{3A1EAAAC-FC1B-4DAE-8077-8D4B01E8E127}" type="pres">
      <dgm:prSet presAssocID="{DCE55270-5163-4F56-B99C-4E16C4CA01E6}" presName="dummy3a" presStyleCnt="0"/>
      <dgm:spPr/>
    </dgm:pt>
    <dgm:pt modelId="{A7387A3D-377A-4B5F-B841-B74D7DDBE140}" type="pres">
      <dgm:prSet presAssocID="{DCE55270-5163-4F56-B99C-4E16C4CA01E6}" presName="dummy3b" presStyleCnt="0"/>
      <dgm:spPr/>
    </dgm:pt>
    <dgm:pt modelId="{BEC8D82C-62C8-47A4-ADAC-4AA304445756}" type="pres">
      <dgm:prSet presAssocID="{DCE55270-5163-4F56-B99C-4E16C4CA01E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44F42A8-FEEC-4F14-85BD-CD2A6171213D}" type="pres">
      <dgm:prSet presAssocID="{E1B64F8A-49AF-455C-B691-0412C5B0F6FD}" presName="arrowWedge1" presStyleLbl="fgSibTrans2D1" presStyleIdx="0" presStyleCnt="3"/>
      <dgm:spPr/>
    </dgm:pt>
    <dgm:pt modelId="{6F3B858F-8CC7-40A1-870E-B7B7B7800077}" type="pres">
      <dgm:prSet presAssocID="{578AC25E-18D6-4AC8-BD0E-DAD634EF36A9}" presName="arrowWedge2" presStyleLbl="fgSibTrans2D1" presStyleIdx="1" presStyleCnt="3"/>
      <dgm:spPr/>
    </dgm:pt>
    <dgm:pt modelId="{F6136FC7-98E6-4AE9-B2FA-C9D9EACE6BA0}" type="pres">
      <dgm:prSet presAssocID="{AD07FE90-6C5D-4A5D-BD0C-A7902A77C3AE}" presName="arrowWedge3" presStyleLbl="fgSibTrans2D1" presStyleIdx="2" presStyleCnt="3"/>
      <dgm:spPr/>
    </dgm:pt>
  </dgm:ptLst>
  <dgm:cxnLst>
    <dgm:cxn modelId="{967B4B10-52AC-4FC8-90F6-5AF6DA110DC9}" type="presOf" srcId="{1D93B5AE-9871-42EB-A2A6-B21D7508457A}" destId="{BEC8D82C-62C8-47A4-ADAC-4AA304445756}" srcOrd="1" destOrd="0" presId="urn:microsoft.com/office/officeart/2005/8/layout/cycle8"/>
    <dgm:cxn modelId="{E981F516-F174-4874-BA6C-3DB5183B100E}" type="presOf" srcId="{D8017F9A-C623-4E56-88AD-35CD8FE9A4AC}" destId="{6EF3C36E-5DF7-4253-BFB7-88BCD7EFE7B1}" srcOrd="1" destOrd="0" presId="urn:microsoft.com/office/officeart/2005/8/layout/cycle8"/>
    <dgm:cxn modelId="{81A02F19-E51B-42FA-94B9-1B0F48056A17}" srcId="{DCE55270-5163-4F56-B99C-4E16C4CA01E6}" destId="{D8017F9A-C623-4E56-88AD-35CD8FE9A4AC}" srcOrd="0" destOrd="0" parTransId="{D548E1EF-B750-4120-8781-4C9DA42369BF}" sibTransId="{E1B64F8A-49AF-455C-B691-0412C5B0F6FD}"/>
    <dgm:cxn modelId="{EE824845-D690-4827-B3ED-C56699B7D200}" type="presOf" srcId="{DCE55270-5163-4F56-B99C-4E16C4CA01E6}" destId="{1D0F6A9B-348C-4135-A95F-501916956C33}" srcOrd="0" destOrd="0" presId="urn:microsoft.com/office/officeart/2005/8/layout/cycle8"/>
    <dgm:cxn modelId="{ECAB9A47-CE95-4124-B3EA-EEE17530614A}" srcId="{DCE55270-5163-4F56-B99C-4E16C4CA01E6}" destId="{1D93B5AE-9871-42EB-A2A6-B21D7508457A}" srcOrd="2" destOrd="0" parTransId="{8F8DAC38-ADB2-4B94-9A4D-38C5C68520DB}" sibTransId="{AD07FE90-6C5D-4A5D-BD0C-A7902A77C3AE}"/>
    <dgm:cxn modelId="{1C88C452-2354-48A1-B94E-B2E41618A07F}" type="presOf" srcId="{44143ECD-222D-4C7B-936B-42E584159808}" destId="{6A3D07CC-168A-47A2-999D-BC7D656BE916}" srcOrd="1" destOrd="0" presId="urn:microsoft.com/office/officeart/2005/8/layout/cycle8"/>
    <dgm:cxn modelId="{E9330089-B9B7-485E-B441-475E0558EC8E}" srcId="{DCE55270-5163-4F56-B99C-4E16C4CA01E6}" destId="{44143ECD-222D-4C7B-936B-42E584159808}" srcOrd="1" destOrd="0" parTransId="{8F91B05E-53D1-4E1D-943C-88CB0763728B}" sibTransId="{578AC25E-18D6-4AC8-BD0E-DAD634EF36A9}"/>
    <dgm:cxn modelId="{90F5E0BE-CDA9-496F-B933-55D22CCEE476}" type="presOf" srcId="{D8017F9A-C623-4E56-88AD-35CD8FE9A4AC}" destId="{8BB3C282-8B96-4557-AC9C-7E3AEA13AB12}" srcOrd="0" destOrd="0" presId="urn:microsoft.com/office/officeart/2005/8/layout/cycle8"/>
    <dgm:cxn modelId="{1757D8CB-2580-434C-8026-114BE5D9FA5A}" type="presOf" srcId="{44143ECD-222D-4C7B-936B-42E584159808}" destId="{6434FFAD-A6B5-4865-9E00-CC5FD7EDEFE6}" srcOrd="0" destOrd="0" presId="urn:microsoft.com/office/officeart/2005/8/layout/cycle8"/>
    <dgm:cxn modelId="{E60CA7F3-A108-4FFC-847C-380E7A3112B0}" type="presOf" srcId="{1D93B5AE-9871-42EB-A2A6-B21D7508457A}" destId="{DDBABAA6-30AE-4FD6-A034-59A98E1FBCDA}" srcOrd="0" destOrd="0" presId="urn:microsoft.com/office/officeart/2005/8/layout/cycle8"/>
    <dgm:cxn modelId="{8B3BAB24-BA4A-489E-9001-AC57717614BD}" type="presParOf" srcId="{1D0F6A9B-348C-4135-A95F-501916956C33}" destId="{8BB3C282-8B96-4557-AC9C-7E3AEA13AB12}" srcOrd="0" destOrd="0" presId="urn:microsoft.com/office/officeart/2005/8/layout/cycle8"/>
    <dgm:cxn modelId="{1CDEA380-B43B-416D-B047-BC557B387998}" type="presParOf" srcId="{1D0F6A9B-348C-4135-A95F-501916956C33}" destId="{D3C0876E-69A2-44EE-B686-99E409987597}" srcOrd="1" destOrd="0" presId="urn:microsoft.com/office/officeart/2005/8/layout/cycle8"/>
    <dgm:cxn modelId="{BB1B6B3F-EDF8-4DA6-9E75-82B6D8158462}" type="presParOf" srcId="{1D0F6A9B-348C-4135-A95F-501916956C33}" destId="{A1CDDB34-93DD-4DE3-AA6B-A90335A9F06A}" srcOrd="2" destOrd="0" presId="urn:microsoft.com/office/officeart/2005/8/layout/cycle8"/>
    <dgm:cxn modelId="{8B8F0891-D16E-413A-989A-175B56570D60}" type="presParOf" srcId="{1D0F6A9B-348C-4135-A95F-501916956C33}" destId="{6EF3C36E-5DF7-4253-BFB7-88BCD7EFE7B1}" srcOrd="3" destOrd="0" presId="urn:microsoft.com/office/officeart/2005/8/layout/cycle8"/>
    <dgm:cxn modelId="{5852BB8F-84E5-4E40-8575-8DDA994A7487}" type="presParOf" srcId="{1D0F6A9B-348C-4135-A95F-501916956C33}" destId="{6434FFAD-A6B5-4865-9E00-CC5FD7EDEFE6}" srcOrd="4" destOrd="0" presId="urn:microsoft.com/office/officeart/2005/8/layout/cycle8"/>
    <dgm:cxn modelId="{6E29B474-54B1-44F1-85DF-C5F8CD80C4AC}" type="presParOf" srcId="{1D0F6A9B-348C-4135-A95F-501916956C33}" destId="{437C18A7-D352-479B-B69E-0D5F650DAB24}" srcOrd="5" destOrd="0" presId="urn:microsoft.com/office/officeart/2005/8/layout/cycle8"/>
    <dgm:cxn modelId="{8A36FAD8-1F7E-4BE8-999C-6F01C6597570}" type="presParOf" srcId="{1D0F6A9B-348C-4135-A95F-501916956C33}" destId="{498BBC50-295A-4DCF-92D5-E66F4FAFF043}" srcOrd="6" destOrd="0" presId="urn:microsoft.com/office/officeart/2005/8/layout/cycle8"/>
    <dgm:cxn modelId="{CDAC68D0-9AF5-4F52-9634-C8405D6BA718}" type="presParOf" srcId="{1D0F6A9B-348C-4135-A95F-501916956C33}" destId="{6A3D07CC-168A-47A2-999D-BC7D656BE916}" srcOrd="7" destOrd="0" presId="urn:microsoft.com/office/officeart/2005/8/layout/cycle8"/>
    <dgm:cxn modelId="{C396A2ED-2278-4E2F-9B36-E27939D74D87}" type="presParOf" srcId="{1D0F6A9B-348C-4135-A95F-501916956C33}" destId="{DDBABAA6-30AE-4FD6-A034-59A98E1FBCDA}" srcOrd="8" destOrd="0" presId="urn:microsoft.com/office/officeart/2005/8/layout/cycle8"/>
    <dgm:cxn modelId="{B0576EC4-B50B-4C40-BE91-F185748EBD16}" type="presParOf" srcId="{1D0F6A9B-348C-4135-A95F-501916956C33}" destId="{3A1EAAAC-FC1B-4DAE-8077-8D4B01E8E127}" srcOrd="9" destOrd="0" presId="urn:microsoft.com/office/officeart/2005/8/layout/cycle8"/>
    <dgm:cxn modelId="{77E003E9-6135-4D6C-B514-971DF9ED4A48}" type="presParOf" srcId="{1D0F6A9B-348C-4135-A95F-501916956C33}" destId="{A7387A3D-377A-4B5F-B841-B74D7DDBE140}" srcOrd="10" destOrd="0" presId="urn:microsoft.com/office/officeart/2005/8/layout/cycle8"/>
    <dgm:cxn modelId="{5FAAFBFE-B293-44BA-A00A-9978BB21B569}" type="presParOf" srcId="{1D0F6A9B-348C-4135-A95F-501916956C33}" destId="{BEC8D82C-62C8-47A4-ADAC-4AA304445756}" srcOrd="11" destOrd="0" presId="urn:microsoft.com/office/officeart/2005/8/layout/cycle8"/>
    <dgm:cxn modelId="{41DA2300-9D3F-4A73-B2B1-12B9DB20863C}" type="presParOf" srcId="{1D0F6A9B-348C-4135-A95F-501916956C33}" destId="{144F42A8-FEEC-4F14-85BD-CD2A6171213D}" srcOrd="12" destOrd="0" presId="urn:microsoft.com/office/officeart/2005/8/layout/cycle8"/>
    <dgm:cxn modelId="{FC58A030-A260-42FF-ACBE-552FB3124CD0}" type="presParOf" srcId="{1D0F6A9B-348C-4135-A95F-501916956C33}" destId="{6F3B858F-8CC7-40A1-870E-B7B7B7800077}" srcOrd="13" destOrd="0" presId="urn:microsoft.com/office/officeart/2005/8/layout/cycle8"/>
    <dgm:cxn modelId="{7D0EBBAA-4A14-445F-9E25-764318ECFD44}" type="presParOf" srcId="{1D0F6A9B-348C-4135-A95F-501916956C33}" destId="{F6136FC7-98E6-4AE9-B2FA-C9D9EACE6BA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C4FF1A-4065-48A0-9917-B337923EFDF7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FC9E5B3F-A562-418C-AFE1-D59A125DAA98}">
      <dgm:prSet phldrT="[Text]"/>
      <dgm:spPr/>
      <dgm:t>
        <a:bodyPr/>
        <a:lstStyle/>
        <a:p>
          <a:r>
            <a:rPr lang="en-US" dirty="0"/>
            <a:t>Home</a:t>
          </a:r>
          <a:endParaRPr lang="en-IN" dirty="0"/>
        </a:p>
      </dgm:t>
    </dgm:pt>
    <dgm:pt modelId="{42EA2CDB-5E24-4180-97B0-B70CC4B79227}" type="parTrans" cxnId="{0A5995A3-7017-4956-88A2-E45485C20783}">
      <dgm:prSet/>
      <dgm:spPr/>
      <dgm:t>
        <a:bodyPr/>
        <a:lstStyle/>
        <a:p>
          <a:endParaRPr lang="en-IN"/>
        </a:p>
      </dgm:t>
    </dgm:pt>
    <dgm:pt modelId="{61D2F42D-5CE7-4EA2-9256-3029345FAD6C}" type="sibTrans" cxnId="{0A5995A3-7017-4956-88A2-E45485C20783}">
      <dgm:prSet/>
      <dgm:spPr/>
      <dgm:t>
        <a:bodyPr/>
        <a:lstStyle/>
        <a:p>
          <a:endParaRPr lang="en-IN"/>
        </a:p>
      </dgm:t>
    </dgm:pt>
    <dgm:pt modelId="{F9D69AEC-D499-4465-96B0-B05803B10B2A}">
      <dgm:prSet phldrT="[Text]"/>
      <dgm:spPr/>
      <dgm:t>
        <a:bodyPr/>
        <a:lstStyle/>
        <a:p>
          <a:r>
            <a:rPr lang="en-US" dirty="0"/>
            <a:t>Patients</a:t>
          </a:r>
          <a:endParaRPr lang="en-IN" dirty="0"/>
        </a:p>
      </dgm:t>
    </dgm:pt>
    <dgm:pt modelId="{E008AED1-7A33-49A0-817F-2A5ED8757F84}" type="parTrans" cxnId="{6C24B69C-8F04-4A12-9D7F-F211CB920AC5}">
      <dgm:prSet/>
      <dgm:spPr/>
      <dgm:t>
        <a:bodyPr/>
        <a:lstStyle/>
        <a:p>
          <a:endParaRPr lang="en-IN"/>
        </a:p>
      </dgm:t>
    </dgm:pt>
    <dgm:pt modelId="{B98490FB-4CCF-47F3-AD37-5852F569BEA7}" type="sibTrans" cxnId="{6C24B69C-8F04-4A12-9D7F-F211CB920AC5}">
      <dgm:prSet/>
      <dgm:spPr/>
      <dgm:t>
        <a:bodyPr/>
        <a:lstStyle/>
        <a:p>
          <a:endParaRPr lang="en-IN"/>
        </a:p>
      </dgm:t>
    </dgm:pt>
    <dgm:pt modelId="{81BA2377-A86A-4D9F-A979-71B40C50544C}">
      <dgm:prSet phldrT="[Text]"/>
      <dgm:spPr/>
      <dgm:t>
        <a:bodyPr/>
        <a:lstStyle/>
        <a:p>
          <a:r>
            <a:rPr lang="en-US" dirty="0"/>
            <a:t>Complaints</a:t>
          </a:r>
          <a:endParaRPr lang="en-IN" dirty="0"/>
        </a:p>
      </dgm:t>
    </dgm:pt>
    <dgm:pt modelId="{E98DF5A3-4A99-40EC-B4EA-0AB81666BC9D}" type="parTrans" cxnId="{FB51F356-48E7-4AEB-B8A7-C6960CFB1BDB}">
      <dgm:prSet/>
      <dgm:spPr/>
      <dgm:t>
        <a:bodyPr/>
        <a:lstStyle/>
        <a:p>
          <a:endParaRPr lang="en-IN"/>
        </a:p>
      </dgm:t>
    </dgm:pt>
    <dgm:pt modelId="{A351D7D6-F6B7-4976-A903-036F14322E39}" type="sibTrans" cxnId="{FB51F356-48E7-4AEB-B8A7-C6960CFB1BDB}">
      <dgm:prSet/>
      <dgm:spPr/>
      <dgm:t>
        <a:bodyPr/>
        <a:lstStyle/>
        <a:p>
          <a:endParaRPr lang="en-IN"/>
        </a:p>
      </dgm:t>
    </dgm:pt>
    <dgm:pt modelId="{736B887F-C66F-4F49-9477-8A5FE960A3DD}" type="pres">
      <dgm:prSet presAssocID="{FCC4FF1A-4065-48A0-9917-B337923EFDF7}" presName="compositeShape" presStyleCnt="0">
        <dgm:presLayoutVars>
          <dgm:chMax val="7"/>
          <dgm:dir/>
          <dgm:resizeHandles val="exact"/>
        </dgm:presLayoutVars>
      </dgm:prSet>
      <dgm:spPr/>
    </dgm:pt>
    <dgm:pt modelId="{D3A35E9D-665F-4425-8E70-AB01366C8B75}" type="pres">
      <dgm:prSet presAssocID="{FCC4FF1A-4065-48A0-9917-B337923EFDF7}" presName="wedge1" presStyleLbl="node1" presStyleIdx="0" presStyleCnt="3"/>
      <dgm:spPr/>
    </dgm:pt>
    <dgm:pt modelId="{E94E33F5-E67D-41FD-A8F9-CE01FF81BFE6}" type="pres">
      <dgm:prSet presAssocID="{FCC4FF1A-4065-48A0-9917-B337923EFDF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9FFB54-B147-4358-A9CC-BF2E257A9E16}" type="pres">
      <dgm:prSet presAssocID="{FCC4FF1A-4065-48A0-9917-B337923EFDF7}" presName="wedge2" presStyleLbl="node1" presStyleIdx="1" presStyleCnt="3"/>
      <dgm:spPr/>
    </dgm:pt>
    <dgm:pt modelId="{E52254D0-F195-4CF9-9E72-0CC46FEB6473}" type="pres">
      <dgm:prSet presAssocID="{FCC4FF1A-4065-48A0-9917-B337923EFDF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EBC3A01-4C08-4BC5-91AB-5B51A8785AE8}" type="pres">
      <dgm:prSet presAssocID="{FCC4FF1A-4065-48A0-9917-B337923EFDF7}" presName="wedge3" presStyleLbl="node1" presStyleIdx="2" presStyleCnt="3"/>
      <dgm:spPr/>
    </dgm:pt>
    <dgm:pt modelId="{17F7FADD-FFA7-4900-9DBF-8E0A8CB7FC33}" type="pres">
      <dgm:prSet presAssocID="{FCC4FF1A-4065-48A0-9917-B337923EFDF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82E80A-CBC3-4E58-8E17-5A6CDB42D976}" type="presOf" srcId="{81BA2377-A86A-4D9F-A979-71B40C50544C}" destId="{17F7FADD-FFA7-4900-9DBF-8E0A8CB7FC33}" srcOrd="1" destOrd="0" presId="urn:microsoft.com/office/officeart/2005/8/layout/chart3"/>
    <dgm:cxn modelId="{1C9C6F18-09F4-49CC-94C3-B9EC585849DD}" type="presOf" srcId="{FC9E5B3F-A562-418C-AFE1-D59A125DAA98}" destId="{D3A35E9D-665F-4425-8E70-AB01366C8B75}" srcOrd="0" destOrd="0" presId="urn:microsoft.com/office/officeart/2005/8/layout/chart3"/>
    <dgm:cxn modelId="{FB51F356-48E7-4AEB-B8A7-C6960CFB1BDB}" srcId="{FCC4FF1A-4065-48A0-9917-B337923EFDF7}" destId="{81BA2377-A86A-4D9F-A979-71B40C50544C}" srcOrd="2" destOrd="0" parTransId="{E98DF5A3-4A99-40EC-B4EA-0AB81666BC9D}" sibTransId="{A351D7D6-F6B7-4976-A903-036F14322E39}"/>
    <dgm:cxn modelId="{6C24B69C-8F04-4A12-9D7F-F211CB920AC5}" srcId="{FCC4FF1A-4065-48A0-9917-B337923EFDF7}" destId="{F9D69AEC-D499-4465-96B0-B05803B10B2A}" srcOrd="1" destOrd="0" parTransId="{E008AED1-7A33-49A0-817F-2A5ED8757F84}" sibTransId="{B98490FB-4CCF-47F3-AD37-5852F569BEA7}"/>
    <dgm:cxn modelId="{0A5995A3-7017-4956-88A2-E45485C20783}" srcId="{FCC4FF1A-4065-48A0-9917-B337923EFDF7}" destId="{FC9E5B3F-A562-418C-AFE1-D59A125DAA98}" srcOrd="0" destOrd="0" parTransId="{42EA2CDB-5E24-4180-97B0-B70CC4B79227}" sibTransId="{61D2F42D-5CE7-4EA2-9256-3029345FAD6C}"/>
    <dgm:cxn modelId="{4D3A13AC-AC2A-4782-B040-512001A53C07}" type="presOf" srcId="{81BA2377-A86A-4D9F-A979-71B40C50544C}" destId="{4EBC3A01-4C08-4BC5-91AB-5B51A8785AE8}" srcOrd="0" destOrd="0" presId="urn:microsoft.com/office/officeart/2005/8/layout/chart3"/>
    <dgm:cxn modelId="{4272C3BB-2760-42E3-964D-E565AFA5161D}" type="presOf" srcId="{FC9E5B3F-A562-418C-AFE1-D59A125DAA98}" destId="{E94E33F5-E67D-41FD-A8F9-CE01FF81BFE6}" srcOrd="1" destOrd="0" presId="urn:microsoft.com/office/officeart/2005/8/layout/chart3"/>
    <dgm:cxn modelId="{B0423BEA-40E1-47E9-A244-A85C10DBF09E}" type="presOf" srcId="{F9D69AEC-D499-4465-96B0-B05803B10B2A}" destId="{E89FFB54-B147-4358-A9CC-BF2E257A9E16}" srcOrd="0" destOrd="0" presId="urn:microsoft.com/office/officeart/2005/8/layout/chart3"/>
    <dgm:cxn modelId="{418F96EC-1729-4D26-80CA-1B317A8B6A6D}" type="presOf" srcId="{FCC4FF1A-4065-48A0-9917-B337923EFDF7}" destId="{736B887F-C66F-4F49-9477-8A5FE960A3DD}" srcOrd="0" destOrd="0" presId="urn:microsoft.com/office/officeart/2005/8/layout/chart3"/>
    <dgm:cxn modelId="{B68DEBEC-CB11-4DBE-9C17-194C2EB70EA8}" type="presOf" srcId="{F9D69AEC-D499-4465-96B0-B05803B10B2A}" destId="{E52254D0-F195-4CF9-9E72-0CC46FEB6473}" srcOrd="1" destOrd="0" presId="urn:microsoft.com/office/officeart/2005/8/layout/chart3"/>
    <dgm:cxn modelId="{73C0159A-4DF8-42E6-899E-D445C4218D1D}" type="presParOf" srcId="{736B887F-C66F-4F49-9477-8A5FE960A3DD}" destId="{D3A35E9D-665F-4425-8E70-AB01366C8B75}" srcOrd="0" destOrd="0" presId="urn:microsoft.com/office/officeart/2005/8/layout/chart3"/>
    <dgm:cxn modelId="{68E0822D-341C-4B54-8EC2-CDBF10D04655}" type="presParOf" srcId="{736B887F-C66F-4F49-9477-8A5FE960A3DD}" destId="{E94E33F5-E67D-41FD-A8F9-CE01FF81BFE6}" srcOrd="1" destOrd="0" presId="urn:microsoft.com/office/officeart/2005/8/layout/chart3"/>
    <dgm:cxn modelId="{90E9085E-2668-45AE-BB16-5CF5980696EB}" type="presParOf" srcId="{736B887F-C66F-4F49-9477-8A5FE960A3DD}" destId="{E89FFB54-B147-4358-A9CC-BF2E257A9E16}" srcOrd="2" destOrd="0" presId="urn:microsoft.com/office/officeart/2005/8/layout/chart3"/>
    <dgm:cxn modelId="{AC5431EC-3538-4E64-BE44-1136BAF4A6FC}" type="presParOf" srcId="{736B887F-C66F-4F49-9477-8A5FE960A3DD}" destId="{E52254D0-F195-4CF9-9E72-0CC46FEB6473}" srcOrd="3" destOrd="0" presId="urn:microsoft.com/office/officeart/2005/8/layout/chart3"/>
    <dgm:cxn modelId="{5C476A48-E3A2-4DF1-A649-9B978EE8E57F}" type="presParOf" srcId="{736B887F-C66F-4F49-9477-8A5FE960A3DD}" destId="{4EBC3A01-4C08-4BC5-91AB-5B51A8785AE8}" srcOrd="4" destOrd="0" presId="urn:microsoft.com/office/officeart/2005/8/layout/chart3"/>
    <dgm:cxn modelId="{0A31490B-07F0-430F-AED0-D94A26FCC58D}" type="presParOf" srcId="{736B887F-C66F-4F49-9477-8A5FE960A3DD}" destId="{17F7FADD-FFA7-4900-9DBF-8E0A8CB7FC33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288C5-34B8-4758-B6ED-62AF323712F4}">
      <dsp:nvSpPr>
        <dsp:cNvPr id="0" name=""/>
        <dsp:cNvSpPr/>
      </dsp:nvSpPr>
      <dsp:spPr>
        <a:xfrm>
          <a:off x="1184206" y="528673"/>
          <a:ext cx="1467820" cy="7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</a:t>
          </a:r>
          <a:endParaRPr lang="en-IN" sz="3200" kern="1200" dirty="0"/>
        </a:p>
      </dsp:txBody>
      <dsp:txXfrm>
        <a:off x="1205701" y="550168"/>
        <a:ext cx="1424830" cy="690920"/>
      </dsp:txXfrm>
    </dsp:sp>
    <dsp:sp modelId="{E6D2C8FF-E6F3-44B5-8D93-CCA94F85F5B0}">
      <dsp:nvSpPr>
        <dsp:cNvPr id="0" name=""/>
        <dsp:cNvSpPr/>
      </dsp:nvSpPr>
      <dsp:spPr>
        <a:xfrm rot="3550923">
          <a:off x="2155930" y="1807585"/>
          <a:ext cx="765651" cy="25686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232990" y="1858959"/>
        <a:ext cx="611531" cy="154120"/>
      </dsp:txXfrm>
    </dsp:sp>
    <dsp:sp modelId="{89C3A3D0-7055-4D83-905E-DFACD3FC0A7C}">
      <dsp:nvSpPr>
        <dsp:cNvPr id="0" name=""/>
        <dsp:cNvSpPr/>
      </dsp:nvSpPr>
      <dsp:spPr>
        <a:xfrm>
          <a:off x="2425485" y="2609455"/>
          <a:ext cx="1467820" cy="7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admin</a:t>
          </a:r>
          <a:endParaRPr lang="en-IN" sz="3200" kern="1200" dirty="0"/>
        </a:p>
      </dsp:txBody>
      <dsp:txXfrm>
        <a:off x="2446980" y="2630950"/>
        <a:ext cx="1424830" cy="690920"/>
      </dsp:txXfrm>
    </dsp:sp>
    <dsp:sp modelId="{29A23C3B-2A67-476E-AABD-9582C437DF25}">
      <dsp:nvSpPr>
        <dsp:cNvPr id="0" name=""/>
        <dsp:cNvSpPr/>
      </dsp:nvSpPr>
      <dsp:spPr>
        <a:xfrm rot="10800000">
          <a:off x="1564127" y="2847976"/>
          <a:ext cx="765651" cy="25686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1641187" y="2899350"/>
        <a:ext cx="611531" cy="154120"/>
      </dsp:txXfrm>
    </dsp:sp>
    <dsp:sp modelId="{3003155A-6D0D-4B1F-A726-2D0E0498E37C}">
      <dsp:nvSpPr>
        <dsp:cNvPr id="0" name=""/>
        <dsp:cNvSpPr/>
      </dsp:nvSpPr>
      <dsp:spPr>
        <a:xfrm>
          <a:off x="600" y="2609455"/>
          <a:ext cx="1467820" cy="73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user</a:t>
          </a:r>
          <a:endParaRPr lang="en-IN" sz="3200" kern="1200" dirty="0"/>
        </a:p>
      </dsp:txBody>
      <dsp:txXfrm>
        <a:off x="22095" y="2630950"/>
        <a:ext cx="1424830" cy="690920"/>
      </dsp:txXfrm>
    </dsp:sp>
    <dsp:sp modelId="{D438BE8C-7724-4A11-A3C6-73D1BA3D3C2A}">
      <dsp:nvSpPr>
        <dsp:cNvPr id="0" name=""/>
        <dsp:cNvSpPr/>
      </dsp:nvSpPr>
      <dsp:spPr>
        <a:xfrm rot="17977944">
          <a:off x="943488" y="1807585"/>
          <a:ext cx="765651" cy="25686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020548" y="1858959"/>
        <a:ext cx="611531" cy="154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8D800-F45D-48F8-9C18-0D84E945BC35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PostMan</a:t>
          </a:r>
          <a:r>
            <a:rPr lang="en-US" sz="2000" kern="1200" dirty="0"/>
            <a:t> </a:t>
          </a:r>
          <a:r>
            <a:rPr lang="en-US" sz="2000" kern="1200" dirty="0" err="1"/>
            <a:t>Api</a:t>
          </a:r>
          <a:endParaRPr lang="en-IN" sz="2000" kern="1200" dirty="0"/>
        </a:p>
      </dsp:txBody>
      <dsp:txXfrm>
        <a:off x="2702137" y="42663"/>
        <a:ext cx="2723724" cy="1320771"/>
      </dsp:txXfrm>
    </dsp:sp>
    <dsp:sp modelId="{DEB2FE67-03F7-4FBB-A40D-6BAEBC7BA4E7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638675" y="2562023"/>
        <a:ext cx="1167307" cy="294619"/>
      </dsp:txXfrm>
    </dsp:sp>
    <dsp:sp modelId="{8C85AF82-C4E0-4518-A77E-814EDFAAB918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Admin-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</a:t>
          </a:r>
          <a:r>
            <a:rPr lang="en-US" sz="2000" kern="1200" dirty="0" err="1"/>
            <a:t>Username&amp;Password</a:t>
          </a:r>
          <a:endParaRPr lang="en-IN" sz="2000" kern="1200" dirty="0"/>
        </a:p>
      </dsp:txBody>
      <dsp:txXfrm>
        <a:off x="5018795" y="4055232"/>
        <a:ext cx="2723724" cy="1320771"/>
      </dsp:txXfrm>
    </dsp:sp>
    <dsp:sp modelId="{249F1395-682F-45B1-89B7-3A1E7F541672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3480346" y="4568308"/>
        <a:ext cx="1167307" cy="294619"/>
      </dsp:txXfrm>
    </dsp:sp>
    <dsp:sp modelId="{30B4358A-4390-4D08-816A-EBB253C7F29E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User-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</a:t>
          </a:r>
          <a:r>
            <a:rPr lang="en-US" sz="2000" kern="1200" dirty="0" err="1"/>
            <a:t>Username&amp;Password</a:t>
          </a:r>
          <a:endParaRPr lang="en-IN" sz="2000" kern="1200" dirty="0"/>
        </a:p>
      </dsp:txBody>
      <dsp:txXfrm>
        <a:off x="385480" y="4055232"/>
        <a:ext cx="2723724" cy="1320771"/>
      </dsp:txXfrm>
    </dsp:sp>
    <dsp:sp modelId="{ED3BA926-5BF5-456A-822B-61CCA82DB478}">
      <dsp:nvSpPr>
        <dsp:cNvPr id="0" name=""/>
        <dsp:cNvSpPr/>
      </dsp:nvSpPr>
      <dsp:spPr>
        <a:xfrm rot="18000000">
          <a:off x="2174707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322017" y="2562023"/>
        <a:ext cx="1167307" cy="294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8EF30-9374-40B6-946A-17BBC4450B36}">
      <dsp:nvSpPr>
        <dsp:cNvPr id="0" name=""/>
        <dsp:cNvSpPr/>
      </dsp:nvSpPr>
      <dsp:spPr>
        <a:xfrm>
          <a:off x="0" y="1263717"/>
          <a:ext cx="3750067" cy="342129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6CCD4-A326-48AD-8758-375A60D28646}">
      <dsp:nvSpPr>
        <dsp:cNvPr id="0" name=""/>
        <dsp:cNvSpPr/>
      </dsp:nvSpPr>
      <dsp:spPr>
        <a:xfrm>
          <a:off x="243754" y="653312"/>
          <a:ext cx="1500026" cy="1500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Book Appointment</a:t>
          </a:r>
          <a:endParaRPr lang="en-IN" sz="1600" kern="1200" dirty="0"/>
        </a:p>
      </dsp:txBody>
      <dsp:txXfrm>
        <a:off x="316979" y="726537"/>
        <a:ext cx="1353576" cy="1353576"/>
      </dsp:txXfrm>
    </dsp:sp>
    <dsp:sp modelId="{91FE8F9A-42A1-44CA-8113-2E9A82742979}">
      <dsp:nvSpPr>
        <dsp:cNvPr id="0" name=""/>
        <dsp:cNvSpPr/>
      </dsp:nvSpPr>
      <dsp:spPr>
        <a:xfrm>
          <a:off x="2006285" y="711228"/>
          <a:ext cx="1500026" cy="1500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Medication</a:t>
          </a:r>
          <a:endParaRPr lang="en-IN" sz="1600" kern="1200" dirty="0"/>
        </a:p>
      </dsp:txBody>
      <dsp:txXfrm>
        <a:off x="2079510" y="784453"/>
        <a:ext cx="1353576" cy="1353576"/>
      </dsp:txXfrm>
    </dsp:sp>
    <dsp:sp modelId="{1D92BDF8-890D-43C2-BC09-B3FFA00CA474}">
      <dsp:nvSpPr>
        <dsp:cNvPr id="0" name=""/>
        <dsp:cNvSpPr/>
      </dsp:nvSpPr>
      <dsp:spPr>
        <a:xfrm>
          <a:off x="243754" y="2473760"/>
          <a:ext cx="1500026" cy="1500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LabTests</a:t>
          </a:r>
          <a:endParaRPr lang="en-IN" sz="1600" kern="1200" dirty="0"/>
        </a:p>
      </dsp:txBody>
      <dsp:txXfrm>
        <a:off x="316979" y="2546985"/>
        <a:ext cx="1353576" cy="1353576"/>
      </dsp:txXfrm>
    </dsp:sp>
    <dsp:sp modelId="{801059F5-3A54-4BED-A228-DE881929785B}">
      <dsp:nvSpPr>
        <dsp:cNvPr id="0" name=""/>
        <dsp:cNvSpPr/>
      </dsp:nvSpPr>
      <dsp:spPr>
        <a:xfrm>
          <a:off x="2006285" y="2508125"/>
          <a:ext cx="1500026" cy="1500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Complaints</a:t>
          </a:r>
          <a:endParaRPr lang="en-IN" sz="1600" kern="1200" dirty="0"/>
        </a:p>
      </dsp:txBody>
      <dsp:txXfrm>
        <a:off x="2079510" y="2581350"/>
        <a:ext cx="1353576" cy="1353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22341-E77F-4351-B041-D40889730867}">
      <dsp:nvSpPr>
        <dsp:cNvPr id="0" name=""/>
        <dsp:cNvSpPr/>
      </dsp:nvSpPr>
      <dsp:spPr>
        <a:xfrm>
          <a:off x="2122336" y="956218"/>
          <a:ext cx="2382159" cy="23821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Home</a:t>
          </a:r>
          <a:endParaRPr lang="en-IN" sz="4500" kern="1200" dirty="0"/>
        </a:p>
      </dsp:txBody>
      <dsp:txXfrm>
        <a:off x="2471195" y="1305077"/>
        <a:ext cx="1684441" cy="1684441"/>
      </dsp:txXfrm>
    </dsp:sp>
    <dsp:sp modelId="{5A1A9C34-EAC1-47DF-8DDB-8AA838543057}">
      <dsp:nvSpPr>
        <dsp:cNvPr id="0" name=""/>
        <dsp:cNvSpPr/>
      </dsp:nvSpPr>
      <dsp:spPr>
        <a:xfrm>
          <a:off x="2717876" y="425"/>
          <a:ext cx="1191079" cy="11910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Medication Details</a:t>
          </a:r>
          <a:endParaRPr lang="en-IN" sz="1200" kern="1200" dirty="0"/>
        </a:p>
      </dsp:txBody>
      <dsp:txXfrm>
        <a:off x="2892305" y="174854"/>
        <a:ext cx="842221" cy="842221"/>
      </dsp:txXfrm>
    </dsp:sp>
    <dsp:sp modelId="{C1A32C9C-3127-4A20-AD40-4279F6145C36}">
      <dsp:nvSpPr>
        <dsp:cNvPr id="0" name=""/>
        <dsp:cNvSpPr/>
      </dsp:nvSpPr>
      <dsp:spPr>
        <a:xfrm>
          <a:off x="4269210" y="1551758"/>
          <a:ext cx="1191079" cy="11910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List of Doctors</a:t>
          </a:r>
          <a:endParaRPr lang="en-IN" sz="1200" kern="1200" dirty="0"/>
        </a:p>
      </dsp:txBody>
      <dsp:txXfrm>
        <a:off x="4443639" y="1726187"/>
        <a:ext cx="842221" cy="842221"/>
      </dsp:txXfrm>
    </dsp:sp>
    <dsp:sp modelId="{3676DCBE-25FA-417A-95D2-5B65D5CC2B2E}">
      <dsp:nvSpPr>
        <dsp:cNvPr id="0" name=""/>
        <dsp:cNvSpPr/>
      </dsp:nvSpPr>
      <dsp:spPr>
        <a:xfrm>
          <a:off x="2717876" y="3103092"/>
          <a:ext cx="1191079" cy="11910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Profile of each Doctor</a:t>
          </a:r>
          <a:endParaRPr lang="en-IN" sz="1200" kern="1200" dirty="0"/>
        </a:p>
      </dsp:txBody>
      <dsp:txXfrm>
        <a:off x="2892305" y="3277521"/>
        <a:ext cx="842221" cy="842221"/>
      </dsp:txXfrm>
    </dsp:sp>
    <dsp:sp modelId="{C659A94D-445A-4254-B617-133EDE6D292C}">
      <dsp:nvSpPr>
        <dsp:cNvPr id="0" name=""/>
        <dsp:cNvSpPr/>
      </dsp:nvSpPr>
      <dsp:spPr>
        <a:xfrm>
          <a:off x="1166543" y="1551758"/>
          <a:ext cx="1191079" cy="11910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Footer</a:t>
          </a:r>
          <a:endParaRPr lang="en-IN" sz="1200" kern="1200" dirty="0"/>
        </a:p>
      </dsp:txBody>
      <dsp:txXfrm>
        <a:off x="1340972" y="1726187"/>
        <a:ext cx="842221" cy="842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BA1C7-E144-44AF-8B84-DD57A5DC92E3}">
      <dsp:nvSpPr>
        <dsp:cNvPr id="0" name=""/>
        <dsp:cNvSpPr/>
      </dsp:nvSpPr>
      <dsp:spPr>
        <a:xfrm>
          <a:off x="2353627" y="2441677"/>
          <a:ext cx="1574482" cy="1574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Medication</a:t>
          </a:r>
          <a:endParaRPr lang="en-IN" sz="2000" kern="1200" dirty="0"/>
        </a:p>
      </dsp:txBody>
      <dsp:txXfrm>
        <a:off x="2430487" y="2518537"/>
        <a:ext cx="1420762" cy="1420762"/>
      </dsp:txXfrm>
    </dsp:sp>
    <dsp:sp modelId="{E24D02A0-9BFA-434A-AC91-BF90ECB4BE26}">
      <dsp:nvSpPr>
        <dsp:cNvPr id="0" name=""/>
        <dsp:cNvSpPr/>
      </dsp:nvSpPr>
      <dsp:spPr>
        <a:xfrm rot="16200000">
          <a:off x="2588651" y="1889461"/>
          <a:ext cx="11044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443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1FA2-C930-426E-B560-30FE0E4E5F77}">
      <dsp:nvSpPr>
        <dsp:cNvPr id="0" name=""/>
        <dsp:cNvSpPr/>
      </dsp:nvSpPr>
      <dsp:spPr>
        <a:xfrm>
          <a:off x="2613416" y="282340"/>
          <a:ext cx="1054903" cy="1054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Appointments</a:t>
          </a:r>
          <a:endParaRPr lang="en-IN" sz="1000" kern="1200" dirty="0"/>
        </a:p>
      </dsp:txBody>
      <dsp:txXfrm>
        <a:off x="2664912" y="333836"/>
        <a:ext cx="951911" cy="951911"/>
      </dsp:txXfrm>
    </dsp:sp>
    <dsp:sp modelId="{CE5BFAE7-618D-4123-84F1-B65EFD507CCC}">
      <dsp:nvSpPr>
        <dsp:cNvPr id="0" name=""/>
        <dsp:cNvSpPr/>
      </dsp:nvSpPr>
      <dsp:spPr>
        <a:xfrm rot="1800000">
          <a:off x="3867750" y="3908695"/>
          <a:ext cx="9010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05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BE5BA-22D5-4B75-B485-90341C59EE71}">
      <dsp:nvSpPr>
        <dsp:cNvPr id="0" name=""/>
        <dsp:cNvSpPr/>
      </dsp:nvSpPr>
      <dsp:spPr>
        <a:xfrm>
          <a:off x="4708442" y="3911030"/>
          <a:ext cx="1054903" cy="1054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List of Medicines</a:t>
          </a:r>
          <a:endParaRPr lang="en-IN" sz="1400" kern="1200" dirty="0"/>
        </a:p>
      </dsp:txBody>
      <dsp:txXfrm>
        <a:off x="4759938" y="3962526"/>
        <a:ext cx="951911" cy="951911"/>
      </dsp:txXfrm>
    </dsp:sp>
    <dsp:sp modelId="{D8B8C847-B4B3-42E6-92D2-B825D5EFE0A4}">
      <dsp:nvSpPr>
        <dsp:cNvPr id="0" name=""/>
        <dsp:cNvSpPr/>
      </dsp:nvSpPr>
      <dsp:spPr>
        <a:xfrm rot="9000000">
          <a:off x="1512935" y="3908695"/>
          <a:ext cx="9010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05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BDAD7-8D1C-4E76-AA93-7E2CE650DA76}">
      <dsp:nvSpPr>
        <dsp:cNvPr id="0" name=""/>
        <dsp:cNvSpPr/>
      </dsp:nvSpPr>
      <dsp:spPr>
        <a:xfrm>
          <a:off x="518391" y="3911030"/>
          <a:ext cx="1054903" cy="1054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Medical details</a:t>
          </a:r>
          <a:endParaRPr lang="en-IN" sz="1800" kern="1200" dirty="0"/>
        </a:p>
      </dsp:txBody>
      <dsp:txXfrm>
        <a:off x="569887" y="3962526"/>
        <a:ext cx="951911" cy="9519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33F1A-0CB5-447F-85D8-56D9C5D5B0EE}">
      <dsp:nvSpPr>
        <dsp:cNvPr id="0" name=""/>
        <dsp:cNvSpPr/>
      </dsp:nvSpPr>
      <dsp:spPr>
        <a:xfrm>
          <a:off x="1491079" y="3074501"/>
          <a:ext cx="1263721" cy="1263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LabTests</a:t>
          </a:r>
          <a:endParaRPr lang="en-IN" sz="2000" kern="1200" dirty="0"/>
        </a:p>
      </dsp:txBody>
      <dsp:txXfrm>
        <a:off x="1552769" y="3136191"/>
        <a:ext cx="1140341" cy="1140341"/>
      </dsp:txXfrm>
    </dsp:sp>
    <dsp:sp modelId="{E1371A60-9A8B-4A2B-AEAC-3B0A2AD9083B}">
      <dsp:nvSpPr>
        <dsp:cNvPr id="0" name=""/>
        <dsp:cNvSpPr/>
      </dsp:nvSpPr>
      <dsp:spPr>
        <a:xfrm rot="16170367">
          <a:off x="1670432" y="2631277"/>
          <a:ext cx="8864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48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B0E75-0C85-484B-96F2-8311A02695CF}">
      <dsp:nvSpPr>
        <dsp:cNvPr id="0" name=""/>
        <dsp:cNvSpPr/>
      </dsp:nvSpPr>
      <dsp:spPr>
        <a:xfrm>
          <a:off x="1682856" y="1341359"/>
          <a:ext cx="846693" cy="846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 of Tests</a:t>
          </a:r>
          <a:endParaRPr lang="en-IN" sz="1900" kern="1200" dirty="0"/>
        </a:p>
      </dsp:txBody>
      <dsp:txXfrm>
        <a:off x="1724188" y="1382691"/>
        <a:ext cx="764029" cy="764029"/>
      </dsp:txXfrm>
    </dsp:sp>
    <dsp:sp modelId="{0117FCCC-F636-4301-B2BB-C974331F1F54}">
      <dsp:nvSpPr>
        <dsp:cNvPr id="0" name=""/>
        <dsp:cNvSpPr/>
      </dsp:nvSpPr>
      <dsp:spPr>
        <a:xfrm rot="1814928">
          <a:off x="2706762" y="4252574"/>
          <a:ext cx="7056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565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66FBC-C4C6-4F98-AE66-620D17494912}">
      <dsp:nvSpPr>
        <dsp:cNvPr id="0" name=""/>
        <dsp:cNvSpPr/>
      </dsp:nvSpPr>
      <dsp:spPr>
        <a:xfrm>
          <a:off x="3364379" y="4253843"/>
          <a:ext cx="846693" cy="846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Book for Test</a:t>
          </a:r>
          <a:endParaRPr lang="en-IN" sz="1600" kern="1200" dirty="0"/>
        </a:p>
      </dsp:txBody>
      <dsp:txXfrm>
        <a:off x="3405711" y="4295175"/>
        <a:ext cx="764029" cy="764029"/>
      </dsp:txXfrm>
    </dsp:sp>
    <dsp:sp modelId="{004AD8F1-F8EF-45CC-A3A0-F40EFC4FF735}">
      <dsp:nvSpPr>
        <dsp:cNvPr id="0" name=""/>
        <dsp:cNvSpPr/>
      </dsp:nvSpPr>
      <dsp:spPr>
        <a:xfrm rot="8997620">
          <a:off x="798146" y="4257679"/>
          <a:ext cx="7428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282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1D86A-5018-41D4-82DB-4A027161F529}">
      <dsp:nvSpPr>
        <dsp:cNvPr id="0" name=""/>
        <dsp:cNvSpPr/>
      </dsp:nvSpPr>
      <dsp:spPr>
        <a:xfrm>
          <a:off x="1340" y="4265070"/>
          <a:ext cx="846693" cy="846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forms in Admin</a:t>
          </a:r>
          <a:endParaRPr lang="en-IN" sz="1400" kern="1200" dirty="0"/>
        </a:p>
      </dsp:txBody>
      <dsp:txXfrm>
        <a:off x="42672" y="4306402"/>
        <a:ext cx="764029" cy="764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3C282-8B96-4557-AC9C-7E3AEA13AB12}">
      <dsp:nvSpPr>
        <dsp:cNvPr id="0" name=""/>
        <dsp:cNvSpPr/>
      </dsp:nvSpPr>
      <dsp:spPr>
        <a:xfrm>
          <a:off x="478844" y="494547"/>
          <a:ext cx="4133908" cy="413390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Complaint Form</a:t>
          </a:r>
          <a:endParaRPr lang="en-IN" sz="2100" kern="1200" dirty="0"/>
        </a:p>
      </dsp:txBody>
      <dsp:txXfrm>
        <a:off x="2657512" y="1370542"/>
        <a:ext cx="1476396" cy="1230330"/>
      </dsp:txXfrm>
    </dsp:sp>
    <dsp:sp modelId="{6434FFAD-A6B5-4865-9E00-CC5FD7EDEFE6}">
      <dsp:nvSpPr>
        <dsp:cNvPr id="0" name=""/>
        <dsp:cNvSpPr/>
      </dsp:nvSpPr>
      <dsp:spPr>
        <a:xfrm>
          <a:off x="393705" y="642187"/>
          <a:ext cx="4133908" cy="413390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to raise complaint</a:t>
          </a:r>
          <a:endParaRPr lang="en-IN" sz="2100" kern="1200" dirty="0"/>
        </a:p>
      </dsp:txBody>
      <dsp:txXfrm>
        <a:off x="1377969" y="3324306"/>
        <a:ext cx="2214594" cy="1082690"/>
      </dsp:txXfrm>
    </dsp:sp>
    <dsp:sp modelId="{DDBABAA6-30AE-4FD6-A034-59A98E1FBCDA}">
      <dsp:nvSpPr>
        <dsp:cNvPr id="0" name=""/>
        <dsp:cNvSpPr/>
      </dsp:nvSpPr>
      <dsp:spPr>
        <a:xfrm>
          <a:off x="308566" y="494547"/>
          <a:ext cx="4133908" cy="413390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Admin to View Complaints</a:t>
          </a:r>
          <a:endParaRPr lang="en-IN" sz="2100" kern="1200" dirty="0"/>
        </a:p>
      </dsp:txBody>
      <dsp:txXfrm>
        <a:off x="787411" y="1370542"/>
        <a:ext cx="1476396" cy="1230330"/>
      </dsp:txXfrm>
    </dsp:sp>
    <dsp:sp modelId="{144F42A8-FEEC-4F14-85BD-CD2A6171213D}">
      <dsp:nvSpPr>
        <dsp:cNvPr id="0" name=""/>
        <dsp:cNvSpPr/>
      </dsp:nvSpPr>
      <dsp:spPr>
        <a:xfrm>
          <a:off x="223277" y="238639"/>
          <a:ext cx="4645726" cy="464572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858F-8CC7-40A1-870E-B7B7B7800077}">
      <dsp:nvSpPr>
        <dsp:cNvPr id="0" name=""/>
        <dsp:cNvSpPr/>
      </dsp:nvSpPr>
      <dsp:spPr>
        <a:xfrm>
          <a:off x="137796" y="386017"/>
          <a:ext cx="4645726" cy="464572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36FC7-98E6-4AE9-B2FA-C9D9EACE6BA0}">
      <dsp:nvSpPr>
        <dsp:cNvPr id="0" name=""/>
        <dsp:cNvSpPr/>
      </dsp:nvSpPr>
      <dsp:spPr>
        <a:xfrm>
          <a:off x="52316" y="238639"/>
          <a:ext cx="4645726" cy="464572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35E9D-665F-4425-8E70-AB01366C8B75}">
      <dsp:nvSpPr>
        <dsp:cNvPr id="0" name=""/>
        <dsp:cNvSpPr/>
      </dsp:nvSpPr>
      <dsp:spPr>
        <a:xfrm>
          <a:off x="556420" y="280176"/>
          <a:ext cx="3486636" cy="348663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Home</a:t>
          </a:r>
          <a:endParaRPr lang="en-IN" sz="1700" kern="1200" dirty="0"/>
        </a:p>
      </dsp:txBody>
      <dsp:txXfrm>
        <a:off x="2452071" y="923543"/>
        <a:ext cx="1182966" cy="1162212"/>
      </dsp:txXfrm>
    </dsp:sp>
    <dsp:sp modelId="{E89FFB54-B147-4358-A9CC-BF2E257A9E16}">
      <dsp:nvSpPr>
        <dsp:cNvPr id="0" name=""/>
        <dsp:cNvSpPr/>
      </dsp:nvSpPr>
      <dsp:spPr>
        <a:xfrm>
          <a:off x="376692" y="383945"/>
          <a:ext cx="3486636" cy="348663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Patients</a:t>
          </a:r>
          <a:endParaRPr lang="en-IN" sz="1700" kern="1200" dirty="0"/>
        </a:p>
      </dsp:txBody>
      <dsp:txXfrm>
        <a:off x="1331367" y="2583846"/>
        <a:ext cx="1577288" cy="1079197"/>
      </dsp:txXfrm>
    </dsp:sp>
    <dsp:sp modelId="{4EBC3A01-4C08-4BC5-91AB-5B51A8785AE8}">
      <dsp:nvSpPr>
        <dsp:cNvPr id="0" name=""/>
        <dsp:cNvSpPr/>
      </dsp:nvSpPr>
      <dsp:spPr>
        <a:xfrm>
          <a:off x="376692" y="383945"/>
          <a:ext cx="3486636" cy="348663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Complaints</a:t>
          </a:r>
          <a:endParaRPr lang="en-IN" sz="1700" kern="1200" dirty="0"/>
        </a:p>
      </dsp:txBody>
      <dsp:txXfrm>
        <a:off x="750260" y="1068820"/>
        <a:ext cx="1182966" cy="1162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AD4F-18BB-AAF6-11A8-B966E685B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SearGroup Trust for Medication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CDFBA-1B80-84FA-6C24-0648C01F0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Book Appointments now with SearGroup </a:t>
            </a:r>
          </a:p>
        </p:txBody>
      </p:sp>
    </p:spTree>
    <p:extLst>
      <p:ext uri="{BB962C8B-B14F-4D97-AF65-F5344CB8AC3E}">
        <p14:creationId xmlns:p14="http://schemas.microsoft.com/office/powerpoint/2010/main" val="91880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4A186F-55A5-A5C9-AE5A-0BF367BC7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514238"/>
              </p:ext>
            </p:extLst>
          </p:nvPr>
        </p:nvGraphicFramePr>
        <p:xfrm>
          <a:off x="996592" y="904125"/>
          <a:ext cx="3893907" cy="3852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login screen&#10;&#10;Description automatically generated with medium confidence">
            <a:extLst>
              <a:ext uri="{FF2B5EF4-FFF2-40B4-BE49-F238E27FC236}">
                <a16:creationId xmlns:a16="http://schemas.microsoft.com/office/drawing/2014/main" id="{A6329BCF-BDB6-A1C2-9A44-BD3E3B624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329" y="543041"/>
            <a:ext cx="5057698" cy="48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363AE2-9D1C-1EEA-1BD2-AD2369357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7433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73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DEC88-E1DE-80F9-65DA-411F9195179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692528"/>
              </p:ext>
            </p:extLst>
          </p:nvPr>
        </p:nvGraphicFramePr>
        <p:xfrm>
          <a:off x="626724" y="1910993"/>
          <a:ext cx="3750067" cy="468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3AE3FB-6C45-60FE-88FA-314ADECCB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516617"/>
              </p:ext>
            </p:extLst>
          </p:nvPr>
        </p:nvGraphicFramePr>
        <p:xfrm>
          <a:off x="4099387" y="2054831"/>
          <a:ext cx="6626833" cy="4294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94F7E6-F985-BF78-5725-30AF378A8F94}"/>
              </a:ext>
            </a:extLst>
          </p:cNvPr>
          <p:cNvSpPr txBox="1"/>
          <p:nvPr/>
        </p:nvSpPr>
        <p:spPr>
          <a:xfrm>
            <a:off x="4941870" y="811658"/>
            <a:ext cx="2892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USER PAGE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474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326058-46EE-CFB8-F82B-A1B9A3AB87F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40162213"/>
              </p:ext>
            </p:extLst>
          </p:nvPr>
        </p:nvGraphicFramePr>
        <p:xfrm>
          <a:off x="-185737" y="474502"/>
          <a:ext cx="6281737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7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AB2FD2-A1B9-3010-E2EB-64715FD11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064774"/>
              </p:ext>
            </p:extLst>
          </p:nvPr>
        </p:nvGraphicFramePr>
        <p:xfrm>
          <a:off x="308223" y="339047"/>
          <a:ext cx="4212406" cy="644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54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05FF02-1EF0-96A2-DD48-E01A0F2E2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402961"/>
              </p:ext>
            </p:extLst>
          </p:nvPr>
        </p:nvGraphicFramePr>
        <p:xfrm>
          <a:off x="390419" y="318498"/>
          <a:ext cx="4921320" cy="5270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09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B332A9-08C8-63BC-DAA9-AF687D523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462479"/>
              </p:ext>
            </p:extLst>
          </p:nvPr>
        </p:nvGraphicFramePr>
        <p:xfrm>
          <a:off x="1181530" y="1797978"/>
          <a:ext cx="4419750" cy="415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920364-CBB1-8484-4331-9BC60EA78C8C}"/>
              </a:ext>
            </a:extLst>
          </p:cNvPr>
          <p:cNvSpPr txBox="1"/>
          <p:nvPr/>
        </p:nvSpPr>
        <p:spPr>
          <a:xfrm>
            <a:off x="3595955" y="1325366"/>
            <a:ext cx="441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PAGE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3471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125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SearGroup Trust for Medication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SearGroup Trust for Medication</dc:title>
  <dc:creator>9840795117</dc:creator>
  <cp:lastModifiedBy>Madhankumarreddy Koduru</cp:lastModifiedBy>
  <cp:revision>6</cp:revision>
  <dcterms:created xsi:type="dcterms:W3CDTF">2023-05-08T02:40:25Z</dcterms:created>
  <dcterms:modified xsi:type="dcterms:W3CDTF">2023-05-12T10:03:07Z</dcterms:modified>
</cp:coreProperties>
</file>