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0214C0EDE5C0707BBC0438413E9B0E87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2024-09-27T05:07:48Z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1bec645a0c284cee8f3e840b4c132b3c</vt:lpwstr>
  </property>
</Properties>
</file>