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72" r:id="rId1"/>
    <p:sldMasterId id="2147483681" r:id="rId2"/>
  </p:sldMasterIdLst>
  <p:notesMasterIdLst>
    <p:notesMasterId r:id="rId14"/>
  </p:notesMasterIdLst>
  <p:sldIdLst>
    <p:sldId id="256" r:id="rId3"/>
    <p:sldId id="1771" r:id="rId4"/>
    <p:sldId id="1772" r:id="rId5"/>
    <p:sldId id="1773" r:id="rId6"/>
    <p:sldId id="1778" r:id="rId7"/>
    <p:sldId id="1779" r:id="rId8"/>
    <p:sldId id="1780" r:id="rId9"/>
    <p:sldId id="1781" r:id="rId10"/>
    <p:sldId id="1774" r:id="rId11"/>
    <p:sldId id="1776" r:id="rId12"/>
    <p:sldId id="17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66FF33"/>
    <a:srgbClr val="9900CC"/>
    <a:srgbClr val="00FF00"/>
    <a:srgbClr val="6600CC"/>
    <a:srgbClr val="CC00FF"/>
    <a:srgbClr val="3366FF"/>
    <a:srgbClr val="CC66FF"/>
    <a:srgbClr val="009900"/>
    <a:srgbClr val="001E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8"/>
    <p:restoredTop sz="80751" autoAdjust="0"/>
  </p:normalViewPr>
  <p:slideViewPr>
    <p:cSldViewPr snapToGrid="0" snapToObjects="1">
      <p:cViewPr varScale="1">
        <p:scale>
          <a:sx n="128" d="100"/>
          <a:sy n="128" d="100"/>
        </p:scale>
        <p:origin x="1362" y="132"/>
      </p:cViewPr>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AF191-CE68-8B4F-8E60-7A706B4039A5}"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85086-FD1A-294C-B1DF-7680A6110C7A}" type="slidenum">
              <a:rPr lang="en-US" smtClean="0"/>
              <a:t>‹#›</a:t>
            </a:fld>
            <a:endParaRPr lang="en-US"/>
          </a:p>
        </p:txBody>
      </p:sp>
    </p:spTree>
    <p:extLst>
      <p:ext uri="{BB962C8B-B14F-4D97-AF65-F5344CB8AC3E}">
        <p14:creationId xmlns:p14="http://schemas.microsoft.com/office/powerpoint/2010/main" val="1317990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85086-FD1A-294C-B1DF-7680A6110C7A}" type="slidenum">
              <a:rPr lang="en-US" smtClean="0"/>
              <a:t>0</a:t>
            </a:fld>
            <a:endParaRPr lang="en-US"/>
          </a:p>
        </p:txBody>
      </p:sp>
    </p:spTree>
    <p:extLst>
      <p:ext uri="{BB962C8B-B14F-4D97-AF65-F5344CB8AC3E}">
        <p14:creationId xmlns:p14="http://schemas.microsoft.com/office/powerpoint/2010/main" val="25034731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ormAutofit/>
          </a:bodyPr>
          <a:lstStyle>
            <a:lvl1pPr>
              <a:defRPr sz="3200">
                <a:solidFill>
                  <a:srgbClr val="000000"/>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a:solidFill>
                  <a:schemeClr val="tx1">
                    <a:lumMod val="75000"/>
                    <a:lumOff val="25000"/>
                  </a:schemeClr>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pic>
        <p:nvPicPr>
          <p:cNvPr id="7" name="Picture 6" descr="6.jpg"/>
          <p:cNvPicPr>
            <a:picLocks/>
          </p:cNvPicPr>
          <p:nvPr/>
        </p:nvPicPr>
        <p:blipFill>
          <a:blip r:embed="rId2">
            <a:extLst>
              <a:ext uri="{28A0092B-C50C-407E-A947-70E740481C1C}">
                <a14:useLocalDpi xmlns:a14="http://schemas.microsoft.com/office/drawing/2010/main" val="0"/>
              </a:ext>
            </a:extLst>
          </a:blip>
          <a:stretch>
            <a:fillRect/>
          </a:stretch>
        </p:blipFill>
        <p:spPr>
          <a:xfrm>
            <a:off x="-17457" y="1"/>
            <a:ext cx="12252960" cy="419009"/>
          </a:xfrm>
          <a:prstGeom prst="rect">
            <a:avLst/>
          </a:prstGeom>
        </p:spPr>
      </p:pic>
      <p:cxnSp>
        <p:nvCxnSpPr>
          <p:cNvPr id="8" name="Straight Connector 7"/>
          <p:cNvCxnSpPr/>
          <p:nvPr/>
        </p:nvCxnSpPr>
        <p:spPr>
          <a:xfrm>
            <a:off x="1" y="431766"/>
            <a:ext cx="12235503" cy="0"/>
          </a:xfrm>
          <a:prstGeom prst="line">
            <a:avLst/>
          </a:prstGeom>
          <a:ln w="28575"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1" name="Title 1"/>
          <p:cNvSpPr txBox="1">
            <a:spLocks/>
          </p:cNvSpPr>
          <p:nvPr/>
        </p:nvSpPr>
        <p:spPr>
          <a:xfrm>
            <a:off x="914400" y="538690"/>
            <a:ext cx="10363200" cy="123610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a:solidFill>
                  <a:srgbClr val="000000"/>
                </a:solidFill>
                <a:latin typeface="Cambria"/>
                <a:ea typeface="+mj-ea"/>
                <a:cs typeface="Cambria"/>
              </a:defRPr>
            </a:lvl1pPr>
          </a:lstStyle>
          <a:p>
            <a:endParaRPr lang="en-US" sz="2400" dirty="0">
              <a:solidFill>
                <a:srgbClr val="FF0000"/>
              </a:solidFill>
              <a:latin typeface="Palatino"/>
              <a:cs typeface="Palatino"/>
            </a:endParaRPr>
          </a:p>
        </p:txBody>
      </p:sp>
    </p:spTree>
    <p:extLst>
      <p:ext uri="{BB962C8B-B14F-4D97-AF65-F5344CB8AC3E}">
        <p14:creationId xmlns:p14="http://schemas.microsoft.com/office/powerpoint/2010/main" val="572134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ith Text and Media">
    <p:spTree>
      <p:nvGrpSpPr>
        <p:cNvPr id="1" name=""/>
        <p:cNvGrpSpPr/>
        <p:nvPr/>
      </p:nvGrpSpPr>
      <p:grpSpPr>
        <a:xfrm>
          <a:off x="0" y="0"/>
          <a:ext cx="0" cy="0"/>
          <a:chOff x="0" y="0"/>
          <a:chExt cx="0" cy="0"/>
        </a:xfrm>
      </p:grpSpPr>
      <p:sp>
        <p:nvSpPr>
          <p:cNvPr id="10" name="Content Placeholder 9"/>
          <p:cNvSpPr>
            <a:spLocks noGrp="1"/>
          </p:cNvSpPr>
          <p:nvPr>
            <p:ph sz="quarter" idx="13" hasCustomPrompt="1"/>
          </p:nvPr>
        </p:nvSpPr>
        <p:spPr>
          <a:xfrm>
            <a:off x="8051031" y="1418908"/>
            <a:ext cx="3590846" cy="4470904"/>
          </a:xfrm>
          <a:prstGeom prst="rect">
            <a:avLst/>
          </a:prstGeom>
        </p:spPr>
        <p:txBody>
          <a:bodyPr vert="horz"/>
          <a:lstStyle>
            <a:lvl1pPr marL="0" indent="0" algn="ctr">
              <a:buNone/>
              <a:defRPr sz="1412" i="1" baseline="0">
                <a:solidFill>
                  <a:schemeClr val="bg1">
                    <a:lumMod val="50000"/>
                  </a:schemeClr>
                </a:solidFill>
                <a:latin typeface="+mn-lt"/>
                <a:cs typeface="Arial" panose="020B0604020202020204" pitchFamily="34" charset="0"/>
              </a:defRPr>
            </a:lvl1pPr>
          </a:lstStyle>
          <a:p>
            <a:pPr lvl="0"/>
            <a:r>
              <a:rPr lang="en-US" dirty="0"/>
              <a:t>Click below</a:t>
            </a:r>
          </a:p>
          <a:p>
            <a:pPr lvl="0"/>
            <a:r>
              <a:rPr lang="en-US" dirty="0"/>
              <a:t>to insert media</a:t>
            </a:r>
          </a:p>
        </p:txBody>
      </p:sp>
      <p:sp>
        <p:nvSpPr>
          <p:cNvPr id="6" name="Text Placeholder 7"/>
          <p:cNvSpPr>
            <a:spLocks noGrp="1"/>
          </p:cNvSpPr>
          <p:nvPr>
            <p:ph type="body" sz="quarter" idx="15" hasCustomPrompt="1"/>
          </p:nvPr>
        </p:nvSpPr>
        <p:spPr>
          <a:xfrm>
            <a:off x="538787" y="1436838"/>
            <a:ext cx="7219758" cy="4452974"/>
          </a:xfrm>
          <a:prstGeom prst="rect">
            <a:avLst/>
          </a:prstGeom>
        </p:spPr>
        <p:txBody>
          <a:bodyPr vert="horz"/>
          <a:lstStyle>
            <a:lvl1pPr marL="0" indent="0">
              <a:buNone/>
              <a:defRPr sz="3176" b="0" i="0" baseline="0">
                <a:solidFill>
                  <a:srgbClr val="13294B"/>
                </a:solidFill>
                <a:latin typeface="+mn-lt"/>
                <a:ea typeface="Arial" panose="020B0604020202020204" pitchFamily="34" charset="0"/>
                <a:cs typeface="Arial" panose="020B0604020202020204" pitchFamily="34" charset="0"/>
              </a:defRPr>
            </a:lvl1pPr>
          </a:lstStyle>
          <a:p>
            <a:pPr lvl="0"/>
            <a:r>
              <a:rPr lang="en-US" dirty="0"/>
              <a:t>Body text</a:t>
            </a:r>
          </a:p>
        </p:txBody>
      </p:sp>
      <p:pic>
        <p:nvPicPr>
          <p:cNvPr id="7" name="Picture 6"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4203"/>
            <a:ext cx="123152" cy="918882"/>
          </a:xfrm>
          <a:prstGeom prst="rect">
            <a:avLst/>
          </a:prstGeom>
        </p:spPr>
      </p:pic>
      <p:sp>
        <p:nvSpPr>
          <p:cNvPr id="8" name="Text Placeholder 2"/>
          <p:cNvSpPr>
            <a:spLocks noGrp="1"/>
          </p:cNvSpPr>
          <p:nvPr>
            <p:ph type="body" sz="quarter" idx="10" hasCustomPrompt="1"/>
          </p:nvPr>
        </p:nvSpPr>
        <p:spPr>
          <a:xfrm>
            <a:off x="538788" y="560538"/>
            <a:ext cx="11145212" cy="641295"/>
          </a:xfrm>
          <a:prstGeom prst="rect">
            <a:avLst/>
          </a:prstGeom>
        </p:spPr>
        <p:txBody>
          <a:bodyPr vert="horz"/>
          <a:lstStyle>
            <a:lvl1pPr marL="0" indent="0">
              <a:buNone/>
              <a:defRPr sz="3883" b="1" i="0" baseline="0">
                <a:solidFill>
                  <a:srgbClr val="13294B"/>
                </a:solidFill>
                <a:latin typeface="+mj-lt"/>
                <a:cs typeface="Arial Narrow" panose="020B0606020202030204" pitchFamily="34" charset="0"/>
              </a:defRPr>
            </a:lvl1pPr>
          </a:lstStyle>
          <a:p>
            <a:pPr lvl="0"/>
            <a:r>
              <a:rPr lang="en-US" dirty="0"/>
              <a:t>Title of slide</a:t>
            </a:r>
          </a:p>
        </p:txBody>
      </p:sp>
    </p:spTree>
    <p:extLst>
      <p:ext uri="{BB962C8B-B14F-4D97-AF65-F5344CB8AC3E}">
        <p14:creationId xmlns:p14="http://schemas.microsoft.com/office/powerpoint/2010/main" val="427853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6" name="Text Placeholder 7"/>
          <p:cNvSpPr>
            <a:spLocks noGrp="1"/>
          </p:cNvSpPr>
          <p:nvPr>
            <p:ph type="body" sz="quarter" idx="15" hasCustomPrompt="1"/>
          </p:nvPr>
        </p:nvSpPr>
        <p:spPr>
          <a:xfrm>
            <a:off x="538788" y="1436838"/>
            <a:ext cx="5421746" cy="4488833"/>
          </a:xfrm>
          <a:prstGeom prst="rect">
            <a:avLst/>
          </a:prstGeom>
        </p:spPr>
        <p:txBody>
          <a:bodyPr vert="horz"/>
          <a:lstStyle>
            <a:lvl1pPr marL="0" indent="0">
              <a:buNone/>
              <a:defRPr sz="3176" b="0" i="0" baseline="0">
                <a:solidFill>
                  <a:srgbClr val="13294B"/>
                </a:solidFill>
                <a:latin typeface="+mn-lt"/>
                <a:ea typeface="Arial" panose="020B0604020202020204" pitchFamily="34" charset="0"/>
                <a:cs typeface="Arial" panose="020B0604020202020204" pitchFamily="34" charset="0"/>
              </a:defRPr>
            </a:lvl1pPr>
          </a:lstStyle>
          <a:p>
            <a:pPr lvl="0"/>
            <a:r>
              <a:rPr lang="en-US" dirty="0"/>
              <a:t>Body text</a:t>
            </a:r>
          </a:p>
        </p:txBody>
      </p:sp>
      <p:pic>
        <p:nvPicPr>
          <p:cNvPr id="7" name="Picture 6"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4203"/>
            <a:ext cx="123152" cy="918882"/>
          </a:xfrm>
          <a:prstGeom prst="rect">
            <a:avLst/>
          </a:prstGeom>
        </p:spPr>
      </p:pic>
      <p:sp>
        <p:nvSpPr>
          <p:cNvPr id="8" name="Text Placeholder 7"/>
          <p:cNvSpPr>
            <a:spLocks noGrp="1"/>
          </p:cNvSpPr>
          <p:nvPr>
            <p:ph type="body" sz="quarter" idx="16" hasCustomPrompt="1"/>
          </p:nvPr>
        </p:nvSpPr>
        <p:spPr>
          <a:xfrm>
            <a:off x="6145262" y="1436838"/>
            <a:ext cx="5421746" cy="4488833"/>
          </a:xfrm>
          <a:prstGeom prst="rect">
            <a:avLst/>
          </a:prstGeom>
        </p:spPr>
        <p:txBody>
          <a:bodyPr vert="horz"/>
          <a:lstStyle>
            <a:lvl1pPr marL="0" indent="0">
              <a:buNone/>
              <a:defRPr sz="3176" b="0" i="0" baseline="0">
                <a:solidFill>
                  <a:srgbClr val="13294B"/>
                </a:solidFill>
                <a:latin typeface="+mn-lt"/>
                <a:ea typeface="Arial" panose="020B0604020202020204" pitchFamily="34" charset="0"/>
                <a:cs typeface="Arial" panose="020B0604020202020204" pitchFamily="34" charset="0"/>
              </a:defRPr>
            </a:lvl1pPr>
          </a:lstStyle>
          <a:p>
            <a:pPr lvl="0"/>
            <a:r>
              <a:rPr lang="en-US" dirty="0"/>
              <a:t>Body text</a:t>
            </a:r>
          </a:p>
        </p:txBody>
      </p:sp>
      <p:sp>
        <p:nvSpPr>
          <p:cNvPr id="9" name="Text Placeholder 2"/>
          <p:cNvSpPr>
            <a:spLocks noGrp="1"/>
          </p:cNvSpPr>
          <p:nvPr>
            <p:ph type="body" sz="quarter" idx="10" hasCustomPrompt="1"/>
          </p:nvPr>
        </p:nvSpPr>
        <p:spPr>
          <a:xfrm>
            <a:off x="538788" y="560538"/>
            <a:ext cx="11145212" cy="641295"/>
          </a:xfrm>
          <a:prstGeom prst="rect">
            <a:avLst/>
          </a:prstGeom>
        </p:spPr>
        <p:txBody>
          <a:bodyPr vert="horz"/>
          <a:lstStyle>
            <a:lvl1pPr marL="0" indent="0">
              <a:buNone/>
              <a:defRPr sz="3883" b="1" i="0" baseline="0">
                <a:solidFill>
                  <a:srgbClr val="13294B"/>
                </a:solidFill>
                <a:latin typeface="+mj-lt"/>
                <a:cs typeface="Arial Narrow" panose="020B0606020202030204" pitchFamily="34" charset="0"/>
              </a:defRPr>
            </a:lvl1pPr>
          </a:lstStyle>
          <a:p>
            <a:pPr lvl="0"/>
            <a:r>
              <a:rPr lang="en-US" dirty="0"/>
              <a:t>Title of slide</a:t>
            </a:r>
          </a:p>
        </p:txBody>
      </p:sp>
    </p:spTree>
    <p:extLst>
      <p:ext uri="{BB962C8B-B14F-4D97-AF65-F5344CB8AC3E}">
        <p14:creationId xmlns:p14="http://schemas.microsoft.com/office/powerpoint/2010/main" val="195796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Media">
    <p:spTree>
      <p:nvGrpSpPr>
        <p:cNvPr id="1" name=""/>
        <p:cNvGrpSpPr/>
        <p:nvPr/>
      </p:nvGrpSpPr>
      <p:grpSpPr>
        <a:xfrm>
          <a:off x="0" y="0"/>
          <a:ext cx="0" cy="0"/>
          <a:chOff x="0" y="0"/>
          <a:chExt cx="0" cy="0"/>
        </a:xfrm>
      </p:grpSpPr>
      <p:pic>
        <p:nvPicPr>
          <p:cNvPr id="7" name="Picture 6"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4203"/>
            <a:ext cx="123152" cy="918882"/>
          </a:xfrm>
          <a:prstGeom prst="rect">
            <a:avLst/>
          </a:prstGeom>
        </p:spPr>
      </p:pic>
      <p:sp>
        <p:nvSpPr>
          <p:cNvPr id="9" name="Content Placeholder 9"/>
          <p:cNvSpPr>
            <a:spLocks noGrp="1"/>
          </p:cNvSpPr>
          <p:nvPr>
            <p:ph sz="quarter" idx="13" hasCustomPrompt="1"/>
          </p:nvPr>
        </p:nvSpPr>
        <p:spPr>
          <a:xfrm>
            <a:off x="538788" y="1418908"/>
            <a:ext cx="11103088" cy="4497798"/>
          </a:xfrm>
          <a:prstGeom prst="rect">
            <a:avLst/>
          </a:prstGeom>
        </p:spPr>
        <p:txBody>
          <a:bodyPr vert="horz"/>
          <a:lstStyle>
            <a:lvl1pPr marL="0" indent="0" algn="l">
              <a:buNone/>
              <a:defRPr sz="1412" i="1" baseline="0">
                <a:solidFill>
                  <a:schemeClr val="bg1">
                    <a:lumMod val="50000"/>
                  </a:schemeClr>
                </a:solidFill>
                <a:latin typeface="+mn-lt"/>
                <a:cs typeface="Arial" panose="020B0604020202020204" pitchFamily="34" charset="0"/>
              </a:defRPr>
            </a:lvl1pPr>
          </a:lstStyle>
          <a:p>
            <a:pPr lvl="0"/>
            <a:r>
              <a:rPr lang="en-US" dirty="0"/>
              <a:t>Click below to insert media</a:t>
            </a:r>
          </a:p>
        </p:txBody>
      </p:sp>
      <p:sp>
        <p:nvSpPr>
          <p:cNvPr id="6" name="Text Placeholder 2"/>
          <p:cNvSpPr>
            <a:spLocks noGrp="1"/>
          </p:cNvSpPr>
          <p:nvPr>
            <p:ph type="body" sz="quarter" idx="10" hasCustomPrompt="1"/>
          </p:nvPr>
        </p:nvSpPr>
        <p:spPr>
          <a:xfrm>
            <a:off x="538788" y="560538"/>
            <a:ext cx="11145212" cy="641295"/>
          </a:xfrm>
          <a:prstGeom prst="rect">
            <a:avLst/>
          </a:prstGeom>
        </p:spPr>
        <p:txBody>
          <a:bodyPr vert="horz"/>
          <a:lstStyle>
            <a:lvl1pPr marL="0" indent="0">
              <a:buNone/>
              <a:defRPr sz="3883" b="1" i="0" baseline="0">
                <a:solidFill>
                  <a:srgbClr val="142958"/>
                </a:solidFill>
                <a:latin typeface="+mj-lt"/>
                <a:cs typeface="Arial Narrow" panose="020B0606020202030204" pitchFamily="34" charset="0"/>
              </a:defRPr>
            </a:lvl1pPr>
          </a:lstStyle>
          <a:p>
            <a:pPr lvl="0"/>
            <a:r>
              <a:rPr lang="en-US" dirty="0"/>
              <a:t>Title of slide</a:t>
            </a:r>
          </a:p>
        </p:txBody>
      </p:sp>
    </p:spTree>
    <p:extLst>
      <p:ext uri="{BB962C8B-B14F-4D97-AF65-F5344CB8AC3E}">
        <p14:creationId xmlns:p14="http://schemas.microsoft.com/office/powerpoint/2010/main" val="3259762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42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9347200" y="6492876"/>
            <a:ext cx="2844800" cy="365125"/>
          </a:xfrm>
        </p:spPr>
        <p:txBody>
          <a:bodyPr/>
          <a:lstStyle>
            <a:lvl1pPr algn="r">
              <a:defRPr/>
            </a:lvl1pPr>
          </a:lstStyle>
          <a:p>
            <a:fld id="{97AC7950-78DC-344A-923E-55CEC8EC34B4}" type="slidenum">
              <a:rPr lang="en-US" smtClean="0"/>
              <a:pPr/>
              <a:t>‹#›</a:t>
            </a:fld>
            <a:endParaRPr lang="en-US" dirty="0"/>
          </a:p>
        </p:txBody>
      </p:sp>
      <p:sp>
        <p:nvSpPr>
          <p:cNvPr id="3" name="Content Placeholder 2"/>
          <p:cNvSpPr>
            <a:spLocks noGrp="1"/>
          </p:cNvSpPr>
          <p:nvPr>
            <p:ph idx="1"/>
          </p:nvPr>
        </p:nvSpPr>
        <p:spPr>
          <a:xfrm>
            <a:off x="609600" y="994030"/>
            <a:ext cx="10972800" cy="4525963"/>
          </a:xfrm>
        </p:spPr>
        <p:txBody>
          <a:bodyPr>
            <a:normAutofit/>
          </a:bodyPr>
          <a:lstStyle>
            <a:lvl1pPr marL="342900" indent="-342900">
              <a:buFont typeface="Andale Mono"/>
              <a:buChar char="▸"/>
              <a:defRPr sz="2400" b="0" i="0">
                <a:latin typeface="Helvetica" pitchFamily="2" charset="0"/>
                <a:cs typeface="Calibri" panose="020F0502020204030204" pitchFamily="34" charset="0"/>
              </a:defRPr>
            </a:lvl1pPr>
            <a:lvl2pPr>
              <a:defRPr sz="2000" b="0" i="0">
                <a:latin typeface="Helvetica" pitchFamily="2" charset="0"/>
                <a:cs typeface="Calibri" panose="020F0502020204030204" pitchFamily="34" charset="0"/>
              </a:defRPr>
            </a:lvl2pPr>
            <a:lvl3pPr>
              <a:defRPr sz="1800" b="0" i="0">
                <a:latin typeface="Helvetica" pitchFamily="2" charset="0"/>
                <a:cs typeface="Calibri" panose="020F0502020204030204" pitchFamily="34" charset="0"/>
              </a:defRPr>
            </a:lvl3pPr>
            <a:lvl4pPr>
              <a:defRPr sz="1600" b="0" i="0">
                <a:latin typeface="Helvetica" pitchFamily="2" charset="0"/>
                <a:cs typeface="Calibri" panose="020F0502020204030204" pitchFamily="34" charset="0"/>
              </a:defRPr>
            </a:lvl4pPr>
            <a:lvl5pPr>
              <a:defRPr sz="1600" b="0" i="0">
                <a:latin typeface="Helvetica" pitchFamily="2"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643927" y="23850"/>
            <a:ext cx="10938473" cy="731170"/>
          </a:xfrm>
        </p:spPr>
        <p:txBody>
          <a:bodyPr>
            <a:normAutofit/>
          </a:bodyPr>
          <a:lstStyle>
            <a:lvl1pPr algn="l">
              <a:defRPr lang="en-US" sz="3200" b="1" i="0" kern="1200" dirty="0">
                <a:solidFill>
                  <a:srgbClr val="001E62"/>
                </a:solidFill>
                <a:latin typeface="Helvetica"/>
                <a:ea typeface="+mn-ea"/>
                <a:cs typeface="Helvetica"/>
              </a:defRPr>
            </a:lvl1pPr>
          </a:lstStyle>
          <a:p>
            <a:r>
              <a:rPr lang="en-US" dirty="0"/>
              <a:t>Click to edit Master title style</a:t>
            </a:r>
          </a:p>
        </p:txBody>
      </p:sp>
    </p:spTree>
    <p:extLst>
      <p:ext uri="{BB962C8B-B14F-4D97-AF65-F5344CB8AC3E}">
        <p14:creationId xmlns:p14="http://schemas.microsoft.com/office/powerpoint/2010/main" val="3126939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C7950-78DC-344A-923E-55CEC8EC34B4}" type="slidenum">
              <a:rPr lang="en-US" smtClean="0"/>
              <a:t>‹#›</a:t>
            </a:fld>
            <a:endParaRPr lang="en-US" dirty="0"/>
          </a:p>
        </p:txBody>
      </p:sp>
    </p:spTree>
    <p:extLst>
      <p:ext uri="{BB962C8B-B14F-4D97-AF65-F5344CB8AC3E}">
        <p14:creationId xmlns:p14="http://schemas.microsoft.com/office/powerpoint/2010/main" val="906517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AC7950-78DC-344A-923E-55CEC8EC34B4}" type="slidenum">
              <a:rPr lang="en-US" smtClean="0"/>
              <a:t>‹#›</a:t>
            </a:fld>
            <a:endParaRPr lang="en-US"/>
          </a:p>
        </p:txBody>
      </p:sp>
    </p:spTree>
    <p:extLst>
      <p:ext uri="{BB962C8B-B14F-4D97-AF65-F5344CB8AC3E}">
        <p14:creationId xmlns:p14="http://schemas.microsoft.com/office/powerpoint/2010/main" val="3490964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C7950-78DC-344A-923E-55CEC8EC34B4}" type="slidenum">
              <a:rPr lang="en-US" smtClean="0"/>
              <a:t>‹#›</a:t>
            </a:fld>
            <a:endParaRPr lang="en-US"/>
          </a:p>
        </p:txBody>
      </p:sp>
    </p:spTree>
    <p:extLst>
      <p:ext uri="{BB962C8B-B14F-4D97-AF65-F5344CB8AC3E}">
        <p14:creationId xmlns:p14="http://schemas.microsoft.com/office/powerpoint/2010/main" val="1806018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C7950-78DC-344A-923E-55CEC8EC34B4}" type="slidenum">
              <a:rPr lang="en-US" smtClean="0"/>
              <a:t>‹#›</a:t>
            </a:fld>
            <a:endParaRPr lang="en-US"/>
          </a:p>
        </p:txBody>
      </p:sp>
    </p:spTree>
    <p:extLst>
      <p:ext uri="{BB962C8B-B14F-4D97-AF65-F5344CB8AC3E}">
        <p14:creationId xmlns:p14="http://schemas.microsoft.com/office/powerpoint/2010/main" val="2649939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w/ Image">
    <p:spTree>
      <p:nvGrpSpPr>
        <p:cNvPr id="1" name=""/>
        <p:cNvGrpSpPr/>
        <p:nvPr/>
      </p:nvGrpSpPr>
      <p:grpSpPr>
        <a:xfrm>
          <a:off x="0" y="0"/>
          <a:ext cx="0" cy="0"/>
          <a:chOff x="0" y="0"/>
          <a:chExt cx="0" cy="0"/>
        </a:xfrm>
      </p:grpSpPr>
      <p:pic>
        <p:nvPicPr>
          <p:cNvPr id="4" name="Picture 3" descr="A close up of a stop sign in front of a building&#10;&#10;Description automatically generated">
            <a:extLst>
              <a:ext uri="{FF2B5EF4-FFF2-40B4-BE49-F238E27FC236}">
                <a16:creationId xmlns:a16="http://schemas.microsoft.com/office/drawing/2014/main" id="{13B4E2CD-258A-D447-A15A-641CFD09D1E8}"/>
              </a:ext>
            </a:extLst>
          </p:cNvPr>
          <p:cNvPicPr>
            <a:picLocks noChangeAspect="1"/>
          </p:cNvPicPr>
          <p:nvPr userDrawn="1"/>
        </p:nvPicPr>
        <p:blipFill rotWithShape="1">
          <a:blip r:embed="rId2"/>
          <a:srcRect t="2753" b="12788"/>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8D9AE96F-8C19-B84A-9D72-E290801E02FD}"/>
              </a:ext>
            </a:extLst>
          </p:cNvPr>
          <p:cNvSpPr>
            <a:spLocks noGrp="1"/>
          </p:cNvSpPr>
          <p:nvPr>
            <p:ph type="body" sz="quarter" idx="11" hasCustomPrompt="1"/>
          </p:nvPr>
        </p:nvSpPr>
        <p:spPr>
          <a:xfrm>
            <a:off x="1072466" y="3972551"/>
            <a:ext cx="9303986" cy="158173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000">
                <a:solidFill>
                  <a:schemeClr val="bg1"/>
                </a:solidFill>
                <a:latin typeface="Helvetica"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subhead</a:t>
            </a:r>
          </a:p>
        </p:txBody>
      </p:sp>
      <p:sp>
        <p:nvSpPr>
          <p:cNvPr id="20" name="Text Placeholder 16">
            <a:extLst>
              <a:ext uri="{FF2B5EF4-FFF2-40B4-BE49-F238E27FC236}">
                <a16:creationId xmlns:a16="http://schemas.microsoft.com/office/drawing/2014/main" id="{CFE74584-2B99-AD46-8276-5D67B3BAFAC7}"/>
              </a:ext>
            </a:extLst>
          </p:cNvPr>
          <p:cNvSpPr>
            <a:spLocks noGrp="1"/>
          </p:cNvSpPr>
          <p:nvPr>
            <p:ph type="body" sz="quarter" idx="12" hasCustomPrompt="1"/>
          </p:nvPr>
        </p:nvSpPr>
        <p:spPr>
          <a:xfrm>
            <a:off x="1072466" y="1903421"/>
            <a:ext cx="9303986" cy="2006600"/>
          </a:xfrm>
        </p:spPr>
        <p:txBody>
          <a:bodyPr anchor="b">
            <a:normAutofit/>
          </a:bodyPr>
          <a:lstStyle>
            <a:lvl1pPr marL="0" indent="0">
              <a:buNone/>
              <a:defRPr sz="7000" b="1" i="0">
                <a:solidFill>
                  <a:schemeClr val="bg1"/>
                </a:solidFill>
                <a:latin typeface="Helvetica" pitchFamily="2" charset="0"/>
              </a:defRPr>
            </a:lvl1pPr>
          </a:lstStyle>
          <a:p>
            <a:r>
              <a:rPr lang="en-US" dirty="0"/>
              <a:t>Click to add title</a:t>
            </a:r>
          </a:p>
        </p:txBody>
      </p:sp>
      <p:pic>
        <p:nvPicPr>
          <p:cNvPr id="7" name="Graphic 6">
            <a:extLst>
              <a:ext uri="{FF2B5EF4-FFF2-40B4-BE49-F238E27FC236}">
                <a16:creationId xmlns:a16="http://schemas.microsoft.com/office/drawing/2014/main" id="{E808C493-497A-F143-8245-24DF34F59C8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525422" y="5965627"/>
            <a:ext cx="3213100" cy="647700"/>
          </a:xfrm>
          <a:prstGeom prst="rect">
            <a:avLst/>
          </a:prstGeom>
        </p:spPr>
      </p:pic>
    </p:spTree>
    <p:extLst>
      <p:ext uri="{BB962C8B-B14F-4D97-AF65-F5344CB8AC3E}">
        <p14:creationId xmlns:p14="http://schemas.microsoft.com/office/powerpoint/2010/main" val="258300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538788" y="291690"/>
            <a:ext cx="11145212" cy="641295"/>
          </a:xfrm>
          <a:prstGeom prst="rect">
            <a:avLst/>
          </a:prstGeom>
        </p:spPr>
        <p:txBody>
          <a:bodyPr vert="horz"/>
          <a:lstStyle>
            <a:lvl1pPr marL="0" indent="0">
              <a:buNone/>
              <a:defRPr sz="3530" b="1" i="0" baseline="0">
                <a:solidFill>
                  <a:schemeClr val="tx1"/>
                </a:solidFill>
                <a:latin typeface="Segoe UI" panose="020B0502040204020203" pitchFamily="34" charset="0"/>
                <a:cs typeface="Segoe UI" panose="020B0502040204020203" pitchFamily="34" charset="0"/>
              </a:defRPr>
            </a:lvl1pPr>
          </a:lstStyle>
          <a:p>
            <a:pPr lvl="0"/>
            <a:r>
              <a:rPr lang="en-US" dirty="0"/>
              <a:t>Title of slide</a:t>
            </a:r>
          </a:p>
        </p:txBody>
      </p:sp>
      <p:sp>
        <p:nvSpPr>
          <p:cNvPr id="4" name="Text Placeholder 7"/>
          <p:cNvSpPr>
            <a:spLocks noGrp="1"/>
          </p:cNvSpPr>
          <p:nvPr>
            <p:ph type="body" sz="quarter" idx="12" hasCustomPrompt="1"/>
          </p:nvPr>
        </p:nvSpPr>
        <p:spPr>
          <a:xfrm>
            <a:off x="538788" y="1109315"/>
            <a:ext cx="11145212" cy="5097634"/>
          </a:xfrm>
          <a:prstGeom prst="rect">
            <a:avLst/>
          </a:prstGeom>
        </p:spPr>
        <p:txBody>
          <a:bodyPr vert="horz"/>
          <a:lstStyle>
            <a:lvl1pPr marL="0" indent="0">
              <a:buNone/>
              <a:defRPr sz="3176" b="0" i="0" baseline="0">
                <a:solidFill>
                  <a:schemeClr val="tx1"/>
                </a:solidFill>
                <a:latin typeface="+mn-lt"/>
                <a:ea typeface="Arial" panose="020B0604020202020204" pitchFamily="34" charset="0"/>
                <a:cs typeface="Arial" panose="020B0604020202020204" pitchFamily="34" charset="0"/>
              </a:defRPr>
            </a:lvl1pPr>
          </a:lstStyle>
          <a:p>
            <a:pPr lvl="0"/>
            <a:r>
              <a:rPr lang="en-US" dirty="0"/>
              <a:t>Body text</a:t>
            </a:r>
          </a:p>
        </p:txBody>
      </p:sp>
      <p:pic>
        <p:nvPicPr>
          <p:cNvPr id="5" name="Picture 4"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4203"/>
            <a:ext cx="123152" cy="918882"/>
          </a:xfrm>
          <a:prstGeom prst="rect">
            <a:avLst/>
          </a:prstGeom>
        </p:spPr>
      </p:pic>
    </p:spTree>
    <p:extLst>
      <p:ext uri="{BB962C8B-B14F-4D97-AF65-F5344CB8AC3E}">
        <p14:creationId xmlns:p14="http://schemas.microsoft.com/office/powerpoint/2010/main" val="83533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11" name="Text Placeholder 10"/>
          <p:cNvSpPr>
            <a:spLocks noGrp="1"/>
          </p:cNvSpPr>
          <p:nvPr>
            <p:ph type="body" sz="quarter" idx="12"/>
          </p:nvPr>
        </p:nvSpPr>
        <p:spPr>
          <a:xfrm>
            <a:off x="538787" y="1441077"/>
            <a:ext cx="11206788" cy="4484594"/>
          </a:xfrm>
          <a:prstGeom prst="rect">
            <a:avLst/>
          </a:prstGeom>
        </p:spPr>
        <p:txBody>
          <a:bodyPr vert="horz"/>
          <a:lstStyle>
            <a:lvl1pPr marL="337072" indent="-337072">
              <a:buFont typeface="Wingdings" panose="05000000000000000000" pitchFamily="2" charset="2"/>
              <a:buChar char="§"/>
              <a:defRPr b="0" i="0">
                <a:solidFill>
                  <a:srgbClr val="13294B"/>
                </a:solidFill>
                <a:latin typeface="+mn-lt"/>
                <a:ea typeface="Arial" panose="020B0604020202020204" pitchFamily="34" charset="0"/>
                <a:cs typeface="Arial" panose="020B0604020202020204" pitchFamily="34" charset="0"/>
              </a:defRPr>
            </a:lvl1pPr>
            <a:lvl2pPr>
              <a:defRPr b="0" i="0">
                <a:solidFill>
                  <a:srgbClr val="13294B"/>
                </a:solidFill>
                <a:latin typeface="+mn-lt"/>
                <a:ea typeface="Arial" panose="020B0604020202020204" pitchFamily="34" charset="0"/>
                <a:cs typeface="Arial" panose="020B0604020202020204" pitchFamily="34" charset="0"/>
              </a:defRPr>
            </a:lvl2pPr>
            <a:lvl3pPr>
              <a:defRPr b="0" i="0">
                <a:solidFill>
                  <a:srgbClr val="13294B"/>
                </a:solidFill>
                <a:latin typeface="+mn-lt"/>
                <a:ea typeface="Arial" panose="020B0604020202020204" pitchFamily="34" charset="0"/>
                <a:cs typeface="Arial" panose="020B0604020202020204" pitchFamily="34" charset="0"/>
              </a:defRPr>
            </a:lvl3pPr>
            <a:lvl4pPr>
              <a:defRPr b="0" i="0">
                <a:solidFill>
                  <a:srgbClr val="13294B"/>
                </a:solidFill>
                <a:latin typeface="+mn-lt"/>
                <a:ea typeface="Arial" panose="020B0604020202020204" pitchFamily="34" charset="0"/>
                <a:cs typeface="Arial" panose="020B0604020202020204" pitchFamily="34" charset="0"/>
              </a:defRPr>
            </a:lvl4pPr>
            <a:lvl5pPr>
              <a:defRPr b="0" i="0">
                <a:solidFill>
                  <a:srgbClr val="13294B"/>
                </a:solidFill>
                <a:latin typeface="+mn-lt"/>
                <a:ea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p:cNvSpPr>
            <a:spLocks noGrp="1"/>
          </p:cNvSpPr>
          <p:nvPr>
            <p:ph type="body" sz="quarter" idx="10" hasCustomPrompt="1"/>
          </p:nvPr>
        </p:nvSpPr>
        <p:spPr>
          <a:xfrm>
            <a:off x="538788" y="560538"/>
            <a:ext cx="11145212" cy="641295"/>
          </a:xfrm>
          <a:prstGeom prst="rect">
            <a:avLst/>
          </a:prstGeom>
        </p:spPr>
        <p:txBody>
          <a:bodyPr vert="horz"/>
          <a:lstStyle>
            <a:lvl1pPr marL="0" indent="0">
              <a:buNone/>
              <a:defRPr sz="3883" b="1" i="0" baseline="0">
                <a:solidFill>
                  <a:srgbClr val="13294B"/>
                </a:solidFill>
                <a:latin typeface="+mj-lt"/>
                <a:cs typeface="Arial Narrow" panose="020B0606020202030204" pitchFamily="34" charset="0"/>
              </a:defRPr>
            </a:lvl1pPr>
          </a:lstStyle>
          <a:p>
            <a:pPr lvl="0"/>
            <a:r>
              <a:rPr lang="en-US" dirty="0"/>
              <a:t>Title of slide</a:t>
            </a:r>
          </a:p>
        </p:txBody>
      </p:sp>
    </p:spTree>
    <p:extLst>
      <p:ext uri="{BB962C8B-B14F-4D97-AF65-F5344CB8AC3E}">
        <p14:creationId xmlns:p14="http://schemas.microsoft.com/office/powerpoint/2010/main" val="3663109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C7950-78DC-344A-923E-55CEC8EC34B4}" type="slidenum">
              <a:rPr lang="en-US" smtClean="0"/>
              <a:t>‹#›</a:t>
            </a:fld>
            <a:endParaRPr lang="en-US"/>
          </a:p>
        </p:txBody>
      </p:sp>
      <p:sp>
        <p:nvSpPr>
          <p:cNvPr id="7" name="Rectangle 6">
            <a:extLst>
              <a:ext uri="{FF2B5EF4-FFF2-40B4-BE49-F238E27FC236}">
                <a16:creationId xmlns:a16="http://schemas.microsoft.com/office/drawing/2014/main" id="{AB158A2C-5960-159D-1069-11D2724C15E2}"/>
              </a:ext>
            </a:extLst>
          </p:cNvPr>
          <p:cNvSpPr/>
          <p:nvPr userDrawn="1"/>
        </p:nvSpPr>
        <p:spPr>
          <a:xfrm>
            <a:off x="0" y="6669024"/>
            <a:ext cx="1328738" cy="188976"/>
          </a:xfrm>
          <a:prstGeom prst="rect">
            <a:avLst/>
          </a:prstGeom>
          <a:solidFill>
            <a:srgbClr val="001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59C95CF-D2D0-FD86-A0CB-C7D3300083BA}"/>
              </a:ext>
            </a:extLst>
          </p:cNvPr>
          <p:cNvSpPr/>
          <p:nvPr userDrawn="1"/>
        </p:nvSpPr>
        <p:spPr>
          <a:xfrm>
            <a:off x="2657476" y="6669024"/>
            <a:ext cx="1328738" cy="188976"/>
          </a:xfrm>
          <a:prstGeom prst="rect">
            <a:avLst/>
          </a:prstGeom>
          <a:solidFill>
            <a:srgbClr val="D50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DB14BEA-60EA-4C8F-434F-73D83EC02E1F}"/>
              </a:ext>
            </a:extLst>
          </p:cNvPr>
          <p:cNvSpPr/>
          <p:nvPr userDrawn="1"/>
        </p:nvSpPr>
        <p:spPr>
          <a:xfrm>
            <a:off x="1328738" y="6669024"/>
            <a:ext cx="1328738" cy="188976"/>
          </a:xfrm>
          <a:prstGeom prst="rect">
            <a:avLst/>
          </a:prstGeom>
          <a:solidFill>
            <a:srgbClr val="41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F4F7847-B387-3AAC-D315-7ECAC3A15DB0}"/>
              </a:ext>
            </a:extLst>
          </p:cNvPr>
          <p:cNvSpPr/>
          <p:nvPr userDrawn="1"/>
        </p:nvSpPr>
        <p:spPr>
          <a:xfrm>
            <a:off x="3986214" y="6669024"/>
            <a:ext cx="1328738" cy="188976"/>
          </a:xfrm>
          <a:prstGeom prst="rect">
            <a:avLst/>
          </a:pr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57073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8" r:id="rId5"/>
    <p:sldLayoutId id="2147483679" r:id="rId6"/>
    <p:sldLayoutId id="2147483688" r:id="rId7"/>
  </p:sldLayoutIdLst>
  <p:hf hdr="0" ftr="0" dt="0"/>
  <p:txStyles>
    <p:titleStyle>
      <a:lvl1pPr algn="ctr" defTabSz="457200" rtl="0" eaLnBrk="1" latinLnBrk="0" hangingPunct="1">
        <a:spcBef>
          <a:spcPct val="0"/>
        </a:spcBef>
        <a:buNone/>
        <a:defRPr sz="2800" b="1" kern="1200">
          <a:solidFill>
            <a:srgbClr val="001E62"/>
          </a:solidFill>
          <a:latin typeface="Helvetica"/>
          <a:ea typeface="+mj-ea"/>
          <a:cs typeface="Helvetica"/>
        </a:defRPr>
      </a:lvl1pPr>
    </p:titleStyle>
    <p:bodyStyle>
      <a:lvl1pPr marL="342900" indent="-342900" algn="l" defTabSz="457200" rtl="0" eaLnBrk="1" latinLnBrk="0" hangingPunct="1">
        <a:spcBef>
          <a:spcPct val="20000"/>
        </a:spcBef>
        <a:buClr>
          <a:schemeClr val="accent2"/>
        </a:buClr>
        <a:buFont typeface="Andale Mono"/>
        <a:buChar char="▹"/>
        <a:defRPr sz="2400" kern="1200">
          <a:solidFill>
            <a:schemeClr val="tx1"/>
          </a:solidFill>
          <a:latin typeface="Helvetica"/>
          <a:ea typeface="+mn-ea"/>
          <a:cs typeface="Helvetica"/>
        </a:defRPr>
      </a:lvl1pPr>
      <a:lvl2pPr marL="742950" indent="-285750" algn="l" defTabSz="457200" rtl="0" eaLnBrk="1" latinLnBrk="0" hangingPunct="1">
        <a:spcBef>
          <a:spcPct val="20000"/>
        </a:spcBef>
        <a:buSzPct val="80000"/>
        <a:buFont typeface="Arial"/>
        <a:buChar char="–"/>
        <a:defRPr sz="2000" kern="1200">
          <a:solidFill>
            <a:schemeClr val="tx1"/>
          </a:solidFill>
          <a:latin typeface="Helvetica"/>
          <a:ea typeface="+mn-ea"/>
          <a:cs typeface="Helvetica"/>
        </a:defRPr>
      </a:lvl2pPr>
      <a:lvl3pPr marL="1143000" indent="-228600" algn="l" defTabSz="457200" rtl="0" eaLnBrk="1" latinLnBrk="0" hangingPunct="1">
        <a:spcBef>
          <a:spcPct val="20000"/>
        </a:spcBef>
        <a:buClr>
          <a:schemeClr val="tx1">
            <a:lumMod val="50000"/>
            <a:lumOff val="50000"/>
          </a:schemeClr>
        </a:buClr>
        <a:buFont typeface="Arial"/>
        <a:buChar char="•"/>
        <a:defRPr sz="1800" kern="1200">
          <a:solidFill>
            <a:schemeClr val="tx1"/>
          </a:solidFill>
          <a:latin typeface="Helvetica"/>
          <a:ea typeface="+mn-ea"/>
          <a:cs typeface="Helvetica"/>
        </a:defRPr>
      </a:lvl3pPr>
      <a:lvl4pPr marL="1600200" indent="-228600" algn="l" defTabSz="457200" rtl="0" eaLnBrk="1" latinLnBrk="0" hangingPunct="1">
        <a:spcBef>
          <a:spcPct val="20000"/>
        </a:spcBef>
        <a:buSzPct val="90000"/>
        <a:buFont typeface="Arial"/>
        <a:buChar char="–"/>
        <a:defRPr sz="16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16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A46CB8-AD1A-4E44-80E3-B3D7A25C23A1}"/>
              </a:ext>
            </a:extLst>
          </p:cNvPr>
          <p:cNvSpPr txBox="1"/>
          <p:nvPr userDrawn="1"/>
        </p:nvSpPr>
        <p:spPr>
          <a:xfrm>
            <a:off x="9955262" y="6512914"/>
            <a:ext cx="2236738" cy="363946"/>
          </a:xfrm>
          <a:prstGeom prst="rect">
            <a:avLst/>
          </a:prstGeom>
          <a:noFill/>
        </p:spPr>
        <p:txBody>
          <a:bodyPr wrap="square" rtlCol="0">
            <a:spAutoFit/>
          </a:bodyPr>
          <a:lstStyle/>
          <a:p>
            <a:pPr algn="r"/>
            <a:fld id="{28FD7FFC-72B8-4CD4-A07A-18A036915969}" type="slidenum">
              <a:rPr lang="en-US" sz="1765" smtClean="0"/>
              <a:t>‹#›</a:t>
            </a:fld>
            <a:endParaRPr lang="en-US" sz="1765" dirty="0"/>
          </a:p>
        </p:txBody>
      </p:sp>
      <p:sp>
        <p:nvSpPr>
          <p:cNvPr id="2" name="Rectangle 1">
            <a:extLst>
              <a:ext uri="{FF2B5EF4-FFF2-40B4-BE49-F238E27FC236}">
                <a16:creationId xmlns:a16="http://schemas.microsoft.com/office/drawing/2014/main" id="{0C61F472-114E-2C47-1533-6E5772C64B73}"/>
              </a:ext>
            </a:extLst>
          </p:cNvPr>
          <p:cNvSpPr/>
          <p:nvPr userDrawn="1"/>
        </p:nvSpPr>
        <p:spPr>
          <a:xfrm>
            <a:off x="0" y="6669024"/>
            <a:ext cx="1328738" cy="188976"/>
          </a:xfrm>
          <a:prstGeom prst="rect">
            <a:avLst/>
          </a:prstGeom>
          <a:solidFill>
            <a:srgbClr val="001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A62BC11-67BB-472E-F07A-5B8548197A2F}"/>
              </a:ext>
            </a:extLst>
          </p:cNvPr>
          <p:cNvSpPr/>
          <p:nvPr userDrawn="1"/>
        </p:nvSpPr>
        <p:spPr>
          <a:xfrm>
            <a:off x="2657476" y="6669024"/>
            <a:ext cx="1328738" cy="188976"/>
          </a:xfrm>
          <a:prstGeom prst="rect">
            <a:avLst/>
          </a:prstGeom>
          <a:solidFill>
            <a:srgbClr val="D50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E2CE99E-BB12-F9B5-AD6B-89951D42594F}"/>
              </a:ext>
            </a:extLst>
          </p:cNvPr>
          <p:cNvSpPr/>
          <p:nvPr userDrawn="1"/>
        </p:nvSpPr>
        <p:spPr>
          <a:xfrm>
            <a:off x="1328738" y="6669024"/>
            <a:ext cx="1328738" cy="188976"/>
          </a:xfrm>
          <a:prstGeom prst="rect">
            <a:avLst/>
          </a:prstGeom>
          <a:solidFill>
            <a:srgbClr val="41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AC60EFB-DE77-9872-3DF6-2B1F27E88FEF}"/>
              </a:ext>
            </a:extLst>
          </p:cNvPr>
          <p:cNvSpPr/>
          <p:nvPr userDrawn="1"/>
        </p:nvSpPr>
        <p:spPr>
          <a:xfrm>
            <a:off x="3986214" y="6669024"/>
            <a:ext cx="1328738" cy="188976"/>
          </a:xfrm>
          <a:prstGeom prst="rect">
            <a:avLst/>
          </a:pr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937392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Lst>
  <p:hf hdr="0" ftr="0" dt="0"/>
  <p:txStyles>
    <p:titleStyle>
      <a:lvl1pPr algn="ctr" defTabSz="449429" rtl="0" eaLnBrk="1" latinLnBrk="0" hangingPunct="1">
        <a:spcBef>
          <a:spcPct val="0"/>
        </a:spcBef>
        <a:buNone/>
        <a:defRPr sz="4323" kern="1200">
          <a:solidFill>
            <a:schemeClr val="tx1"/>
          </a:solidFill>
          <a:latin typeface="+mj-lt"/>
          <a:ea typeface="+mj-ea"/>
          <a:cs typeface="+mj-cs"/>
        </a:defRPr>
      </a:lvl1pPr>
    </p:titleStyle>
    <p:bodyStyle>
      <a:lvl1pPr marL="337072" indent="-337072" algn="l" defTabSz="449429" rtl="0" eaLnBrk="1" latinLnBrk="0" hangingPunct="1">
        <a:spcBef>
          <a:spcPct val="20000"/>
        </a:spcBef>
        <a:buFont typeface="Arial"/>
        <a:buChar char="•"/>
        <a:defRPr sz="3176" kern="1200">
          <a:solidFill>
            <a:schemeClr val="tx1"/>
          </a:solidFill>
          <a:latin typeface="+mn-lt"/>
          <a:ea typeface="+mn-ea"/>
          <a:cs typeface="+mn-cs"/>
        </a:defRPr>
      </a:lvl1pPr>
      <a:lvl2pPr marL="730325" indent="-280894" algn="l" defTabSz="449429" rtl="0" eaLnBrk="1" latinLnBrk="0" hangingPunct="1">
        <a:spcBef>
          <a:spcPct val="20000"/>
        </a:spcBef>
        <a:buFont typeface="Arial"/>
        <a:buChar char="–"/>
        <a:defRPr sz="2735" kern="1200">
          <a:solidFill>
            <a:schemeClr val="tx1"/>
          </a:solidFill>
          <a:latin typeface="+mn-lt"/>
          <a:ea typeface="+mn-ea"/>
          <a:cs typeface="+mn-cs"/>
        </a:defRPr>
      </a:lvl2pPr>
      <a:lvl3pPr marL="1123576" indent="-224716" algn="l" defTabSz="449429" rtl="0" eaLnBrk="1" latinLnBrk="0" hangingPunct="1">
        <a:spcBef>
          <a:spcPct val="20000"/>
        </a:spcBef>
        <a:buFont typeface="Arial"/>
        <a:buChar char="•"/>
        <a:defRPr sz="2382" kern="1200">
          <a:solidFill>
            <a:schemeClr val="tx1"/>
          </a:solidFill>
          <a:latin typeface="+mn-lt"/>
          <a:ea typeface="+mn-ea"/>
          <a:cs typeface="+mn-cs"/>
        </a:defRPr>
      </a:lvl3pPr>
      <a:lvl4pPr marL="1573006" indent="-224716" algn="l" defTabSz="449429" rtl="0" eaLnBrk="1" latinLnBrk="0" hangingPunct="1">
        <a:spcBef>
          <a:spcPct val="20000"/>
        </a:spcBef>
        <a:buFont typeface="Arial"/>
        <a:buChar char="–"/>
        <a:defRPr sz="1941" kern="1200">
          <a:solidFill>
            <a:schemeClr val="tx1"/>
          </a:solidFill>
          <a:latin typeface="+mn-lt"/>
          <a:ea typeface="+mn-ea"/>
          <a:cs typeface="+mn-cs"/>
        </a:defRPr>
      </a:lvl4pPr>
      <a:lvl5pPr marL="2022435" indent="-224716" algn="l" defTabSz="449429" rtl="0" eaLnBrk="1" latinLnBrk="0" hangingPunct="1">
        <a:spcBef>
          <a:spcPct val="20000"/>
        </a:spcBef>
        <a:buFont typeface="Arial"/>
        <a:buChar char="»"/>
        <a:defRPr sz="1941" kern="1200">
          <a:solidFill>
            <a:schemeClr val="tx1"/>
          </a:solidFill>
          <a:latin typeface="+mn-lt"/>
          <a:ea typeface="+mn-ea"/>
          <a:cs typeface="+mn-cs"/>
        </a:defRPr>
      </a:lvl5pPr>
      <a:lvl6pPr marL="2471865" indent="-224716" algn="l" defTabSz="449429" rtl="0" eaLnBrk="1" latinLnBrk="0" hangingPunct="1">
        <a:spcBef>
          <a:spcPct val="20000"/>
        </a:spcBef>
        <a:buFont typeface="Arial"/>
        <a:buChar char="•"/>
        <a:defRPr sz="1941" kern="1200">
          <a:solidFill>
            <a:schemeClr val="tx1"/>
          </a:solidFill>
          <a:latin typeface="+mn-lt"/>
          <a:ea typeface="+mn-ea"/>
          <a:cs typeface="+mn-cs"/>
        </a:defRPr>
      </a:lvl6pPr>
      <a:lvl7pPr marL="2921296" indent="-224716" algn="l" defTabSz="449429" rtl="0" eaLnBrk="1" latinLnBrk="0" hangingPunct="1">
        <a:spcBef>
          <a:spcPct val="20000"/>
        </a:spcBef>
        <a:buFont typeface="Arial"/>
        <a:buChar char="•"/>
        <a:defRPr sz="1941" kern="1200">
          <a:solidFill>
            <a:schemeClr val="tx1"/>
          </a:solidFill>
          <a:latin typeface="+mn-lt"/>
          <a:ea typeface="+mn-ea"/>
          <a:cs typeface="+mn-cs"/>
        </a:defRPr>
      </a:lvl7pPr>
      <a:lvl8pPr marL="3370726" indent="-224716" algn="l" defTabSz="449429" rtl="0" eaLnBrk="1" latinLnBrk="0" hangingPunct="1">
        <a:spcBef>
          <a:spcPct val="20000"/>
        </a:spcBef>
        <a:buFont typeface="Arial"/>
        <a:buChar char="•"/>
        <a:defRPr sz="1941" kern="1200">
          <a:solidFill>
            <a:schemeClr val="tx1"/>
          </a:solidFill>
          <a:latin typeface="+mn-lt"/>
          <a:ea typeface="+mn-ea"/>
          <a:cs typeface="+mn-cs"/>
        </a:defRPr>
      </a:lvl8pPr>
      <a:lvl9pPr marL="3820155" indent="-224716" algn="l" defTabSz="449429" rtl="0" eaLnBrk="1" latinLnBrk="0" hangingPunct="1">
        <a:spcBef>
          <a:spcPct val="20000"/>
        </a:spcBef>
        <a:buFont typeface="Arial"/>
        <a:buChar char="•"/>
        <a:defRPr sz="1941" kern="1200">
          <a:solidFill>
            <a:schemeClr val="tx1"/>
          </a:solidFill>
          <a:latin typeface="+mn-lt"/>
          <a:ea typeface="+mn-ea"/>
          <a:cs typeface="+mn-cs"/>
        </a:defRPr>
      </a:lvl9pPr>
    </p:bodyStyle>
    <p:otherStyle>
      <a:defPPr>
        <a:defRPr lang="en-US"/>
      </a:defPPr>
      <a:lvl1pPr marL="0" algn="l" defTabSz="449429" rtl="0" eaLnBrk="1" latinLnBrk="0" hangingPunct="1">
        <a:defRPr sz="1765" kern="1200">
          <a:solidFill>
            <a:schemeClr val="tx1"/>
          </a:solidFill>
          <a:latin typeface="+mn-lt"/>
          <a:ea typeface="+mn-ea"/>
          <a:cs typeface="+mn-cs"/>
        </a:defRPr>
      </a:lvl1pPr>
      <a:lvl2pPr marL="449429" algn="l" defTabSz="449429" rtl="0" eaLnBrk="1" latinLnBrk="0" hangingPunct="1">
        <a:defRPr sz="1765" kern="1200">
          <a:solidFill>
            <a:schemeClr val="tx1"/>
          </a:solidFill>
          <a:latin typeface="+mn-lt"/>
          <a:ea typeface="+mn-ea"/>
          <a:cs typeface="+mn-cs"/>
        </a:defRPr>
      </a:lvl2pPr>
      <a:lvl3pPr marL="898860" algn="l" defTabSz="449429" rtl="0" eaLnBrk="1" latinLnBrk="0" hangingPunct="1">
        <a:defRPr sz="1765" kern="1200">
          <a:solidFill>
            <a:schemeClr val="tx1"/>
          </a:solidFill>
          <a:latin typeface="+mn-lt"/>
          <a:ea typeface="+mn-ea"/>
          <a:cs typeface="+mn-cs"/>
        </a:defRPr>
      </a:lvl3pPr>
      <a:lvl4pPr marL="1348290" algn="l" defTabSz="449429" rtl="0" eaLnBrk="1" latinLnBrk="0" hangingPunct="1">
        <a:defRPr sz="1765" kern="1200">
          <a:solidFill>
            <a:schemeClr val="tx1"/>
          </a:solidFill>
          <a:latin typeface="+mn-lt"/>
          <a:ea typeface="+mn-ea"/>
          <a:cs typeface="+mn-cs"/>
        </a:defRPr>
      </a:lvl4pPr>
      <a:lvl5pPr marL="1797721" algn="l" defTabSz="449429" rtl="0" eaLnBrk="1" latinLnBrk="0" hangingPunct="1">
        <a:defRPr sz="1765" kern="1200">
          <a:solidFill>
            <a:schemeClr val="tx1"/>
          </a:solidFill>
          <a:latin typeface="+mn-lt"/>
          <a:ea typeface="+mn-ea"/>
          <a:cs typeface="+mn-cs"/>
        </a:defRPr>
      </a:lvl5pPr>
      <a:lvl6pPr marL="2247151" algn="l" defTabSz="449429" rtl="0" eaLnBrk="1" latinLnBrk="0" hangingPunct="1">
        <a:defRPr sz="1765" kern="1200">
          <a:solidFill>
            <a:schemeClr val="tx1"/>
          </a:solidFill>
          <a:latin typeface="+mn-lt"/>
          <a:ea typeface="+mn-ea"/>
          <a:cs typeface="+mn-cs"/>
        </a:defRPr>
      </a:lvl6pPr>
      <a:lvl7pPr marL="2696580" algn="l" defTabSz="449429" rtl="0" eaLnBrk="1" latinLnBrk="0" hangingPunct="1">
        <a:defRPr sz="1765" kern="1200">
          <a:solidFill>
            <a:schemeClr val="tx1"/>
          </a:solidFill>
          <a:latin typeface="+mn-lt"/>
          <a:ea typeface="+mn-ea"/>
          <a:cs typeface="+mn-cs"/>
        </a:defRPr>
      </a:lvl7pPr>
      <a:lvl8pPr marL="3146011" algn="l" defTabSz="449429" rtl="0" eaLnBrk="1" latinLnBrk="0" hangingPunct="1">
        <a:defRPr sz="1765" kern="1200">
          <a:solidFill>
            <a:schemeClr val="tx1"/>
          </a:solidFill>
          <a:latin typeface="+mn-lt"/>
          <a:ea typeface="+mn-ea"/>
          <a:cs typeface="+mn-cs"/>
        </a:defRPr>
      </a:lvl8pPr>
      <a:lvl9pPr marL="3595440" algn="l" defTabSz="449429"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int-main/Quine-McCluskey" TargetMode="External"/><Relationship Id="rId2" Type="http://schemas.openxmlformats.org/officeDocument/2006/relationships/hyperlink" Target="http://www.32x8.com/index.html"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220176082_Quine-McCluskey_method_for_many-valued_logical_functions" TargetMode="External"/><Relationship Id="rId4" Type="http://schemas.openxmlformats.org/officeDocument/2006/relationships/hyperlink" Target="https://atozmath.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82AAA1-4D05-6E40-ACFD-BB9F825BAB7C}"/>
              </a:ext>
            </a:extLst>
          </p:cNvPr>
          <p:cNvSpPr>
            <a:spLocks noGrp="1"/>
          </p:cNvSpPr>
          <p:nvPr>
            <p:ph type="body" sz="quarter" idx="11"/>
          </p:nvPr>
        </p:nvSpPr>
        <p:spPr>
          <a:xfrm>
            <a:off x="1072466" y="3132289"/>
            <a:ext cx="8116504" cy="1581735"/>
          </a:xfrm>
        </p:spPr>
        <p:txBody>
          <a:bodyPr>
            <a:normAutofit fontScale="70000" lnSpcReduction="20000"/>
          </a:bodyPr>
          <a:lstStyle/>
          <a:p>
            <a:r>
              <a:rPr lang="en-US" dirty="0"/>
              <a:t>Boolean Minimization Using Quine McCluskey</a:t>
            </a:r>
          </a:p>
          <a:p>
            <a:r>
              <a:rPr lang="en-US" dirty="0"/>
              <a:t>Sai Madhav Badri</a:t>
            </a:r>
          </a:p>
          <a:p>
            <a:r>
              <a:rPr lang="en-US" dirty="0"/>
              <a:t>662377681</a:t>
            </a:r>
          </a:p>
        </p:txBody>
      </p:sp>
      <p:sp>
        <p:nvSpPr>
          <p:cNvPr id="7" name="Text Placeholder 6">
            <a:extLst>
              <a:ext uri="{FF2B5EF4-FFF2-40B4-BE49-F238E27FC236}">
                <a16:creationId xmlns:a16="http://schemas.microsoft.com/office/drawing/2014/main" id="{F906B367-3FCE-1B4B-B146-3CC54DF7A371}"/>
              </a:ext>
            </a:extLst>
          </p:cNvPr>
          <p:cNvSpPr>
            <a:spLocks noGrp="1"/>
          </p:cNvSpPr>
          <p:nvPr>
            <p:ph type="body" sz="quarter" idx="12"/>
          </p:nvPr>
        </p:nvSpPr>
        <p:spPr>
          <a:xfrm>
            <a:off x="1072466" y="1041887"/>
            <a:ext cx="9303986" cy="2006600"/>
          </a:xfrm>
        </p:spPr>
        <p:txBody>
          <a:bodyPr>
            <a:normAutofit fontScale="62500" lnSpcReduction="20000"/>
          </a:bodyPr>
          <a:lstStyle/>
          <a:p>
            <a:r>
              <a:rPr lang="en-US" dirty="0"/>
              <a:t>ECE 465</a:t>
            </a:r>
          </a:p>
          <a:p>
            <a:r>
              <a:rPr lang="en-US" dirty="0"/>
              <a:t>Digital Systems Design</a:t>
            </a:r>
          </a:p>
          <a:p>
            <a:r>
              <a:rPr lang="en-US" dirty="0"/>
              <a:t>Fall 2024</a:t>
            </a:r>
          </a:p>
        </p:txBody>
      </p:sp>
    </p:spTree>
    <p:extLst>
      <p:ext uri="{BB962C8B-B14F-4D97-AF65-F5344CB8AC3E}">
        <p14:creationId xmlns:p14="http://schemas.microsoft.com/office/powerpoint/2010/main" val="15592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8978E9-5346-C51F-A2E5-E895DD2D4624}"/>
              </a:ext>
            </a:extLst>
          </p:cNvPr>
          <p:cNvSpPr>
            <a:spLocks noGrp="1"/>
          </p:cNvSpPr>
          <p:nvPr>
            <p:ph type="sldNum" sz="quarter" idx="12"/>
          </p:nvPr>
        </p:nvSpPr>
        <p:spPr/>
        <p:txBody>
          <a:bodyPr/>
          <a:lstStyle/>
          <a:p>
            <a:fld id="{97AC7950-78DC-344A-923E-55CEC8EC34B4}" type="slidenum">
              <a:rPr lang="en-US" smtClean="0"/>
              <a:pPr/>
              <a:t>9</a:t>
            </a:fld>
            <a:endParaRPr lang="en-US" dirty="0"/>
          </a:p>
        </p:txBody>
      </p:sp>
      <p:sp>
        <p:nvSpPr>
          <p:cNvPr id="3" name="Content Placeholder 2">
            <a:extLst>
              <a:ext uri="{FF2B5EF4-FFF2-40B4-BE49-F238E27FC236}">
                <a16:creationId xmlns:a16="http://schemas.microsoft.com/office/drawing/2014/main" id="{88413DB2-4C99-427D-DD53-B2A7DD1164A2}"/>
              </a:ext>
            </a:extLst>
          </p:cNvPr>
          <p:cNvSpPr>
            <a:spLocks noGrp="1"/>
          </p:cNvSpPr>
          <p:nvPr>
            <p:ph idx="1"/>
          </p:nvPr>
        </p:nvSpPr>
        <p:spPr/>
        <p:txBody>
          <a:bodyPr/>
          <a:lstStyle/>
          <a:p>
            <a:r>
              <a:rPr lang="en-US" sz="2000" b="1" dirty="0">
                <a:solidFill>
                  <a:srgbClr val="0432FF"/>
                </a:solidFill>
              </a:rPr>
              <a:t>The implementation of Boolean minimization using the Quine-McCluskey algorithm and associated techniques like Row and Column Dominance and Petrick’s Method has demonstrated its effectiveness in optimizing digital circuits. By automating the process with Python, the project provides an efficient, scalable solution for handling complex multi-variable and multi-output systems. This work bridges the gap between theoretical methodologies and practical applications, ensuring cost-effective, power-efficient, and high-speed designs. Future work can extend these techniques to support dynamic or real-time logic simplifications in evolving digital systems.</a:t>
            </a:r>
          </a:p>
        </p:txBody>
      </p:sp>
      <p:sp>
        <p:nvSpPr>
          <p:cNvPr id="4" name="Title 3">
            <a:extLst>
              <a:ext uri="{FF2B5EF4-FFF2-40B4-BE49-F238E27FC236}">
                <a16:creationId xmlns:a16="http://schemas.microsoft.com/office/drawing/2014/main" id="{3A1EEEA5-48E9-3B4B-BDB8-9C3302350315}"/>
              </a:ext>
            </a:extLst>
          </p:cNvPr>
          <p:cNvSpPr>
            <a:spLocks noGrp="1"/>
          </p:cNvSpPr>
          <p:nvPr>
            <p:ph type="title"/>
          </p:nvPr>
        </p:nvSpPr>
        <p:spPr/>
        <p:txBody>
          <a:bodyPr/>
          <a:lstStyle/>
          <a:p>
            <a:r>
              <a:rPr lang="en-US"/>
              <a:t>Conclusion</a:t>
            </a:r>
            <a:endParaRPr lang="en-US" dirty="0"/>
          </a:p>
        </p:txBody>
      </p:sp>
    </p:spTree>
    <p:extLst>
      <p:ext uri="{BB962C8B-B14F-4D97-AF65-F5344CB8AC3E}">
        <p14:creationId xmlns:p14="http://schemas.microsoft.com/office/powerpoint/2010/main" val="242219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8978E9-5346-C51F-A2E5-E895DD2D4624}"/>
              </a:ext>
            </a:extLst>
          </p:cNvPr>
          <p:cNvSpPr>
            <a:spLocks noGrp="1"/>
          </p:cNvSpPr>
          <p:nvPr>
            <p:ph type="sldNum" sz="quarter" idx="12"/>
          </p:nvPr>
        </p:nvSpPr>
        <p:spPr/>
        <p:txBody>
          <a:bodyPr/>
          <a:lstStyle/>
          <a:p>
            <a:fld id="{97AC7950-78DC-344A-923E-55CEC8EC34B4}" type="slidenum">
              <a:rPr lang="en-US" smtClean="0"/>
              <a:pPr/>
              <a:t>10</a:t>
            </a:fld>
            <a:endParaRPr lang="en-US" dirty="0"/>
          </a:p>
        </p:txBody>
      </p:sp>
      <p:sp>
        <p:nvSpPr>
          <p:cNvPr id="3" name="Content Placeholder 2">
            <a:extLst>
              <a:ext uri="{FF2B5EF4-FFF2-40B4-BE49-F238E27FC236}">
                <a16:creationId xmlns:a16="http://schemas.microsoft.com/office/drawing/2014/main" id="{88413DB2-4C99-427D-DD53-B2A7DD1164A2}"/>
              </a:ext>
            </a:extLst>
          </p:cNvPr>
          <p:cNvSpPr>
            <a:spLocks noGrp="1"/>
          </p:cNvSpPr>
          <p:nvPr>
            <p:ph idx="1"/>
          </p:nvPr>
        </p:nvSpPr>
        <p:spPr/>
        <p:txBody>
          <a:bodyPr/>
          <a:lstStyle/>
          <a:p>
            <a:r>
              <a:rPr lang="en-US" dirty="0">
                <a:hlinkClick r:id="rId2"/>
              </a:rPr>
              <a:t>http://www.32x8.com/index.html</a:t>
            </a:r>
            <a:endParaRPr lang="en-US" dirty="0"/>
          </a:p>
          <a:p>
            <a:r>
              <a:rPr lang="en-US" dirty="0">
                <a:hlinkClick r:id="rId3"/>
              </a:rPr>
              <a:t>https://github.com/int-main/Quine-McCluskey</a:t>
            </a:r>
            <a:endParaRPr lang="en-US" dirty="0"/>
          </a:p>
          <a:p>
            <a:r>
              <a:rPr lang="en-US" dirty="0">
                <a:hlinkClick r:id="rId4"/>
              </a:rPr>
              <a:t>https://atozmath.com/</a:t>
            </a:r>
            <a:endParaRPr lang="en-US" dirty="0"/>
          </a:p>
          <a:p>
            <a:r>
              <a:rPr lang="en-US" dirty="0">
                <a:hlinkClick r:id="rId5"/>
              </a:rPr>
              <a:t>https://www.researchgate.net/publication/220176082_Quine-McCluskey_method_for_many-valued_logical_functions</a:t>
            </a:r>
            <a:endParaRPr lang="en-US" dirty="0"/>
          </a:p>
        </p:txBody>
      </p:sp>
      <p:sp>
        <p:nvSpPr>
          <p:cNvPr id="4" name="Title 3">
            <a:extLst>
              <a:ext uri="{FF2B5EF4-FFF2-40B4-BE49-F238E27FC236}">
                <a16:creationId xmlns:a16="http://schemas.microsoft.com/office/drawing/2014/main" id="{3A1EEEA5-48E9-3B4B-BDB8-9C3302350315}"/>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251799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B55096-D926-C8A2-962D-6A7343CD46A4}"/>
              </a:ext>
            </a:extLst>
          </p:cNvPr>
          <p:cNvSpPr>
            <a:spLocks noGrp="1"/>
          </p:cNvSpPr>
          <p:nvPr>
            <p:ph type="sldNum" sz="quarter" idx="12"/>
          </p:nvPr>
        </p:nvSpPr>
        <p:spPr/>
        <p:txBody>
          <a:bodyPr/>
          <a:lstStyle/>
          <a:p>
            <a:fld id="{97AC7950-78DC-344A-923E-55CEC8EC34B4}" type="slidenum">
              <a:rPr lang="en-US" smtClean="0"/>
              <a:pPr/>
              <a:t>1</a:t>
            </a:fld>
            <a:endParaRPr lang="en-US" dirty="0"/>
          </a:p>
        </p:txBody>
      </p:sp>
      <p:sp>
        <p:nvSpPr>
          <p:cNvPr id="4" name="Title 3">
            <a:extLst>
              <a:ext uri="{FF2B5EF4-FFF2-40B4-BE49-F238E27FC236}">
                <a16:creationId xmlns:a16="http://schemas.microsoft.com/office/drawing/2014/main" id="{705B36B4-526B-A209-FF76-B063F30663B4}"/>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8D2B2CA1-569D-BFDB-04D2-766CD90AAB69}"/>
              </a:ext>
            </a:extLst>
          </p:cNvPr>
          <p:cNvSpPr>
            <a:spLocks noGrp="1"/>
          </p:cNvSpPr>
          <p:nvPr>
            <p:ph idx="1"/>
          </p:nvPr>
        </p:nvSpPr>
        <p:spPr>
          <a:xfrm>
            <a:off x="609600" y="994030"/>
            <a:ext cx="10972800" cy="5148586"/>
          </a:xfrm>
        </p:spPr>
        <p:txBody>
          <a:bodyPr>
            <a:normAutofit/>
          </a:bodyPr>
          <a:lstStyle/>
          <a:p>
            <a:r>
              <a:rPr lang="en-US" sz="2000" b="1" dirty="0">
                <a:solidFill>
                  <a:srgbClr val="0432FF"/>
                </a:solidFill>
              </a:rPr>
              <a:t>Boolean minimization is crucial for optimizing digital logic circuits, leading to more efficient designs in terms of cost, power, and speed.</a:t>
            </a:r>
          </a:p>
          <a:p>
            <a:endParaRPr lang="en-US" sz="2000" b="1" dirty="0">
              <a:solidFill>
                <a:srgbClr val="0432FF"/>
              </a:solidFill>
            </a:endParaRPr>
          </a:p>
          <a:p>
            <a:pPr marL="0" indent="0">
              <a:buNone/>
            </a:pPr>
            <a:endParaRPr lang="en-US" sz="2000" b="1" dirty="0">
              <a:solidFill>
                <a:srgbClr val="0432FF"/>
              </a:solidFill>
            </a:endParaRPr>
          </a:p>
          <a:p>
            <a:r>
              <a:rPr lang="en-US" sz="2000" b="1" dirty="0">
                <a:solidFill>
                  <a:srgbClr val="0432FF"/>
                </a:solidFill>
              </a:rPr>
              <a:t>This project combines theoretical methods with practical Python implementation of Boolean Minimization using Quine McCluskey and </a:t>
            </a:r>
            <a:r>
              <a:rPr lang="en-US" sz="2000" b="1" dirty="0" err="1">
                <a:solidFill>
                  <a:srgbClr val="0432FF"/>
                </a:solidFill>
              </a:rPr>
              <a:t>petrick’s</a:t>
            </a:r>
            <a:r>
              <a:rPr lang="en-US" sz="2000" b="1" dirty="0">
                <a:solidFill>
                  <a:srgbClr val="0432FF"/>
                </a:solidFill>
              </a:rPr>
              <a:t> method.</a:t>
            </a:r>
          </a:p>
        </p:txBody>
      </p:sp>
    </p:spTree>
    <p:extLst>
      <p:ext uri="{BB962C8B-B14F-4D97-AF65-F5344CB8AC3E}">
        <p14:creationId xmlns:p14="http://schemas.microsoft.com/office/powerpoint/2010/main" val="122223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B55096-D926-C8A2-962D-6A7343CD46A4}"/>
              </a:ext>
            </a:extLst>
          </p:cNvPr>
          <p:cNvSpPr>
            <a:spLocks noGrp="1"/>
          </p:cNvSpPr>
          <p:nvPr>
            <p:ph type="sldNum" sz="quarter" idx="12"/>
          </p:nvPr>
        </p:nvSpPr>
        <p:spPr/>
        <p:txBody>
          <a:bodyPr/>
          <a:lstStyle/>
          <a:p>
            <a:fld id="{97AC7950-78DC-344A-923E-55CEC8EC34B4}" type="slidenum">
              <a:rPr lang="en-US" smtClean="0"/>
              <a:pPr/>
              <a:t>2</a:t>
            </a:fld>
            <a:endParaRPr lang="en-US" dirty="0"/>
          </a:p>
        </p:txBody>
      </p:sp>
      <p:sp>
        <p:nvSpPr>
          <p:cNvPr id="4" name="Title 3">
            <a:extLst>
              <a:ext uri="{FF2B5EF4-FFF2-40B4-BE49-F238E27FC236}">
                <a16:creationId xmlns:a16="http://schemas.microsoft.com/office/drawing/2014/main" id="{705B36B4-526B-A209-FF76-B063F30663B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D2B2CA1-569D-BFDB-04D2-766CD90AAB69}"/>
              </a:ext>
            </a:extLst>
          </p:cNvPr>
          <p:cNvSpPr>
            <a:spLocks noGrp="1"/>
          </p:cNvSpPr>
          <p:nvPr>
            <p:ph idx="1"/>
          </p:nvPr>
        </p:nvSpPr>
        <p:spPr>
          <a:xfrm>
            <a:off x="609600" y="994030"/>
            <a:ext cx="10972800" cy="5148586"/>
          </a:xfrm>
        </p:spPr>
        <p:txBody>
          <a:bodyPr>
            <a:normAutofit/>
          </a:bodyPr>
          <a:lstStyle/>
          <a:p>
            <a:r>
              <a:rPr lang="en-US" sz="2000" b="1" dirty="0">
                <a:solidFill>
                  <a:srgbClr val="0432FF"/>
                </a:solidFill>
              </a:rPr>
              <a:t>Simplifying complex Boolean functions manually or using K-Maps is impractical for more than 4-6 variables.</a:t>
            </a:r>
          </a:p>
          <a:p>
            <a:pPr marL="0" indent="0">
              <a:buNone/>
            </a:pPr>
            <a:endParaRPr lang="en-US" sz="2000" b="1" dirty="0">
              <a:solidFill>
                <a:srgbClr val="0432FF"/>
              </a:solidFill>
            </a:endParaRPr>
          </a:p>
          <a:p>
            <a:r>
              <a:rPr lang="en-US" sz="2000" b="1" dirty="0">
                <a:solidFill>
                  <a:srgbClr val="0432FF"/>
                </a:solidFill>
              </a:rPr>
              <a:t>Traditional methods struggle with large-scale problems or multi-output systems.</a:t>
            </a:r>
          </a:p>
          <a:p>
            <a:pPr marL="0" indent="0">
              <a:buNone/>
            </a:pPr>
            <a:endParaRPr lang="en-US" sz="2000" b="1" dirty="0">
              <a:solidFill>
                <a:srgbClr val="0432FF"/>
              </a:solidFill>
            </a:endParaRPr>
          </a:p>
          <a:p>
            <a:r>
              <a:rPr lang="en-US" sz="2000" b="1" dirty="0">
                <a:solidFill>
                  <a:srgbClr val="0432FF"/>
                </a:solidFill>
              </a:rPr>
              <a:t>Efficient algorithms like Quine-McCluskey, enhanced by Row and Column Dominance, are required for reliable minimization.</a:t>
            </a:r>
          </a:p>
          <a:p>
            <a:pPr marL="0" indent="0">
              <a:buNone/>
            </a:pPr>
            <a:endParaRPr lang="en-US" sz="2000" b="1" dirty="0">
              <a:solidFill>
                <a:srgbClr val="0432FF"/>
              </a:solidFill>
            </a:endParaRPr>
          </a:p>
          <a:p>
            <a:r>
              <a:rPr lang="en-US" sz="2000" b="1" dirty="0">
                <a:solidFill>
                  <a:srgbClr val="0432FF"/>
                </a:solidFill>
              </a:rPr>
              <a:t>Automating this process using python has more efficiency and provides accurate solutions.</a:t>
            </a:r>
          </a:p>
        </p:txBody>
      </p:sp>
    </p:spTree>
    <p:extLst>
      <p:ext uri="{BB962C8B-B14F-4D97-AF65-F5344CB8AC3E}">
        <p14:creationId xmlns:p14="http://schemas.microsoft.com/office/powerpoint/2010/main" val="236434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B55096-D926-C8A2-962D-6A7343CD46A4}"/>
              </a:ext>
            </a:extLst>
          </p:cNvPr>
          <p:cNvSpPr>
            <a:spLocks noGrp="1"/>
          </p:cNvSpPr>
          <p:nvPr>
            <p:ph type="sldNum" sz="quarter" idx="12"/>
          </p:nvPr>
        </p:nvSpPr>
        <p:spPr/>
        <p:txBody>
          <a:bodyPr/>
          <a:lstStyle/>
          <a:p>
            <a:fld id="{97AC7950-78DC-344A-923E-55CEC8EC34B4}" type="slidenum">
              <a:rPr lang="en-US" smtClean="0"/>
              <a:pPr/>
              <a:t>3</a:t>
            </a:fld>
            <a:endParaRPr lang="en-US" dirty="0"/>
          </a:p>
        </p:txBody>
      </p:sp>
      <p:sp>
        <p:nvSpPr>
          <p:cNvPr id="4" name="Title 3">
            <a:extLst>
              <a:ext uri="{FF2B5EF4-FFF2-40B4-BE49-F238E27FC236}">
                <a16:creationId xmlns:a16="http://schemas.microsoft.com/office/drawing/2014/main" id="{705B36B4-526B-A209-FF76-B063F30663B4}"/>
              </a:ext>
            </a:extLst>
          </p:cNvPr>
          <p:cNvSpPr>
            <a:spLocks noGrp="1"/>
          </p:cNvSpPr>
          <p:nvPr>
            <p:ph type="title"/>
          </p:nvPr>
        </p:nvSpPr>
        <p:spPr/>
        <p:txBody>
          <a:bodyPr/>
          <a:lstStyle/>
          <a:p>
            <a:r>
              <a:rPr lang="en-US" dirty="0"/>
              <a:t>Techniques</a:t>
            </a:r>
          </a:p>
        </p:txBody>
      </p:sp>
      <p:sp>
        <p:nvSpPr>
          <p:cNvPr id="3" name="Content Placeholder 2">
            <a:extLst>
              <a:ext uri="{FF2B5EF4-FFF2-40B4-BE49-F238E27FC236}">
                <a16:creationId xmlns:a16="http://schemas.microsoft.com/office/drawing/2014/main" id="{8D2B2CA1-569D-BFDB-04D2-766CD90AAB69}"/>
              </a:ext>
            </a:extLst>
          </p:cNvPr>
          <p:cNvSpPr>
            <a:spLocks noGrp="1"/>
          </p:cNvSpPr>
          <p:nvPr>
            <p:ph idx="1"/>
          </p:nvPr>
        </p:nvSpPr>
        <p:spPr>
          <a:xfrm>
            <a:off x="609600" y="994030"/>
            <a:ext cx="10972800" cy="5148586"/>
          </a:xfrm>
        </p:spPr>
        <p:txBody>
          <a:bodyPr>
            <a:normAutofit lnSpcReduction="10000"/>
          </a:bodyPr>
          <a:lstStyle/>
          <a:p>
            <a:r>
              <a:rPr lang="en-US" sz="2000" b="1" dirty="0">
                <a:solidFill>
                  <a:srgbClr val="0432FF"/>
                </a:solidFill>
              </a:rPr>
              <a:t>1. Quine-McCluskey Algorithm: This is a method for minimizing Boolean expressions by systematically combining binary terms that differ by one bit, replacing the differing bit with a -. The process continues until no further combinations are possible, yielding the minimal prime implicants of the function.</a:t>
            </a:r>
          </a:p>
          <a:p>
            <a:endParaRPr lang="en-US" sz="2000" b="1" dirty="0">
              <a:solidFill>
                <a:srgbClr val="0432FF"/>
              </a:solidFill>
            </a:endParaRPr>
          </a:p>
          <a:p>
            <a:pPr marL="0" indent="0">
              <a:buNone/>
            </a:pPr>
            <a:endParaRPr lang="en-US" sz="2000" b="1" dirty="0">
              <a:solidFill>
                <a:srgbClr val="0432FF"/>
              </a:solidFill>
            </a:endParaRPr>
          </a:p>
          <a:p>
            <a:r>
              <a:rPr lang="en-US" sz="2000" b="1" dirty="0">
                <a:solidFill>
                  <a:srgbClr val="0432FF"/>
                </a:solidFill>
              </a:rPr>
              <a:t>2. Row and Column Dominance: Row dominance removes redundant rows in the prime implicant chart when one row covers all the columns of another. Column dominance eliminates unnecessary columns when one column is fully covered by another’s rows.</a:t>
            </a:r>
          </a:p>
          <a:p>
            <a:endParaRPr lang="en-US" sz="2000" b="1" dirty="0">
              <a:solidFill>
                <a:srgbClr val="0432FF"/>
              </a:solidFill>
            </a:endParaRPr>
          </a:p>
          <a:p>
            <a:pPr marL="0" indent="0">
              <a:buNone/>
            </a:pPr>
            <a:endParaRPr lang="en-US" sz="2000" b="1" dirty="0">
              <a:solidFill>
                <a:srgbClr val="0432FF"/>
              </a:solidFill>
            </a:endParaRPr>
          </a:p>
          <a:p>
            <a:r>
              <a:rPr lang="en-US" sz="2000" b="1" dirty="0">
                <a:solidFill>
                  <a:srgbClr val="0432FF"/>
                </a:solidFill>
              </a:rPr>
              <a:t>3. Petrick’s Method: Petrick’s method finds all possible combinations of prime implicants that cover uncovered </a:t>
            </a:r>
            <a:r>
              <a:rPr lang="en-US" sz="2000" b="1" dirty="0" err="1">
                <a:solidFill>
                  <a:srgbClr val="0432FF"/>
                </a:solidFill>
              </a:rPr>
              <a:t>minterms</a:t>
            </a:r>
            <a:r>
              <a:rPr lang="en-US" sz="2000" b="1" dirty="0">
                <a:solidFill>
                  <a:srgbClr val="0432FF"/>
                </a:solidFill>
              </a:rPr>
              <a:t> by converting the chart into a logical expression. It simplifies the expression and selects the combination with the fewest terms to minimize the Boolean function.</a:t>
            </a:r>
          </a:p>
        </p:txBody>
      </p:sp>
    </p:spTree>
    <p:extLst>
      <p:ext uri="{BB962C8B-B14F-4D97-AF65-F5344CB8AC3E}">
        <p14:creationId xmlns:p14="http://schemas.microsoft.com/office/powerpoint/2010/main" val="1920598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D9D275-6A02-EB2E-6934-266379FD5F7D}"/>
              </a:ext>
            </a:extLst>
          </p:cNvPr>
          <p:cNvSpPr>
            <a:spLocks noGrp="1"/>
          </p:cNvSpPr>
          <p:nvPr>
            <p:ph type="sldNum" sz="quarter" idx="12"/>
          </p:nvPr>
        </p:nvSpPr>
        <p:spPr/>
        <p:txBody>
          <a:bodyPr/>
          <a:lstStyle/>
          <a:p>
            <a:fld id="{97AC7950-78DC-344A-923E-55CEC8EC34B4}" type="slidenum">
              <a:rPr lang="en-US" smtClean="0"/>
              <a:pPr/>
              <a:t>4</a:t>
            </a:fld>
            <a:endParaRPr lang="en-US" dirty="0"/>
          </a:p>
        </p:txBody>
      </p:sp>
      <p:pic>
        <p:nvPicPr>
          <p:cNvPr id="6" name="Content Placeholder 5">
            <a:extLst>
              <a:ext uri="{FF2B5EF4-FFF2-40B4-BE49-F238E27FC236}">
                <a16:creationId xmlns:a16="http://schemas.microsoft.com/office/drawing/2014/main" id="{53DD56E4-D981-FEE5-3689-DCB1AF4C77A0}"/>
              </a:ext>
            </a:extLst>
          </p:cNvPr>
          <p:cNvPicPr>
            <a:picLocks noGrp="1" noChangeAspect="1"/>
          </p:cNvPicPr>
          <p:nvPr>
            <p:ph idx="1"/>
          </p:nvPr>
        </p:nvPicPr>
        <p:blipFill>
          <a:blip r:embed="rId2"/>
          <a:stretch>
            <a:fillRect/>
          </a:stretch>
        </p:blipFill>
        <p:spPr>
          <a:xfrm>
            <a:off x="3852508" y="993775"/>
            <a:ext cx="4486983" cy="4525963"/>
          </a:xfrm>
        </p:spPr>
      </p:pic>
      <p:sp>
        <p:nvSpPr>
          <p:cNvPr id="4" name="Title 3">
            <a:extLst>
              <a:ext uri="{FF2B5EF4-FFF2-40B4-BE49-F238E27FC236}">
                <a16:creationId xmlns:a16="http://schemas.microsoft.com/office/drawing/2014/main" id="{34E962EA-3148-BBCD-1922-67C8DEBCE686}"/>
              </a:ext>
            </a:extLst>
          </p:cNvPr>
          <p:cNvSpPr>
            <a:spLocks noGrp="1"/>
          </p:cNvSpPr>
          <p:nvPr>
            <p:ph type="title"/>
          </p:nvPr>
        </p:nvSpPr>
        <p:spPr/>
        <p:txBody>
          <a:bodyPr/>
          <a:lstStyle/>
          <a:p>
            <a:r>
              <a:rPr lang="en-US" dirty="0"/>
              <a:t>Case-1</a:t>
            </a:r>
          </a:p>
        </p:txBody>
      </p:sp>
    </p:spTree>
    <p:extLst>
      <p:ext uri="{BB962C8B-B14F-4D97-AF65-F5344CB8AC3E}">
        <p14:creationId xmlns:p14="http://schemas.microsoft.com/office/powerpoint/2010/main" val="925453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57AB57-6844-997F-6A88-DEE8C10D777F}"/>
              </a:ext>
            </a:extLst>
          </p:cNvPr>
          <p:cNvSpPr>
            <a:spLocks noGrp="1"/>
          </p:cNvSpPr>
          <p:nvPr>
            <p:ph type="sldNum" sz="quarter" idx="12"/>
          </p:nvPr>
        </p:nvSpPr>
        <p:spPr/>
        <p:txBody>
          <a:bodyPr/>
          <a:lstStyle/>
          <a:p>
            <a:fld id="{97AC7950-78DC-344A-923E-55CEC8EC34B4}" type="slidenum">
              <a:rPr lang="en-US" smtClean="0"/>
              <a:pPr/>
              <a:t>5</a:t>
            </a:fld>
            <a:endParaRPr lang="en-US" dirty="0"/>
          </a:p>
        </p:txBody>
      </p:sp>
      <p:pic>
        <p:nvPicPr>
          <p:cNvPr id="6" name="Content Placeholder 5" descr="A screen shot of a computer program&#10;&#10;Description automatically generated">
            <a:extLst>
              <a:ext uri="{FF2B5EF4-FFF2-40B4-BE49-F238E27FC236}">
                <a16:creationId xmlns:a16="http://schemas.microsoft.com/office/drawing/2014/main" id="{5AD1B981-C04E-6B82-88C3-3603C7965B38}"/>
              </a:ext>
            </a:extLst>
          </p:cNvPr>
          <p:cNvPicPr>
            <a:picLocks noGrp="1" noChangeAspect="1"/>
          </p:cNvPicPr>
          <p:nvPr>
            <p:ph idx="1"/>
          </p:nvPr>
        </p:nvPicPr>
        <p:blipFill>
          <a:blip r:embed="rId2"/>
          <a:stretch>
            <a:fillRect/>
          </a:stretch>
        </p:blipFill>
        <p:spPr>
          <a:xfrm>
            <a:off x="4095841" y="993775"/>
            <a:ext cx="4000317" cy="4525963"/>
          </a:xfrm>
        </p:spPr>
      </p:pic>
      <p:sp>
        <p:nvSpPr>
          <p:cNvPr id="4" name="Title 3">
            <a:extLst>
              <a:ext uri="{FF2B5EF4-FFF2-40B4-BE49-F238E27FC236}">
                <a16:creationId xmlns:a16="http://schemas.microsoft.com/office/drawing/2014/main" id="{FB0A8616-8239-582D-6CE9-ED8203A29F49}"/>
              </a:ext>
            </a:extLst>
          </p:cNvPr>
          <p:cNvSpPr>
            <a:spLocks noGrp="1"/>
          </p:cNvSpPr>
          <p:nvPr>
            <p:ph type="title"/>
          </p:nvPr>
        </p:nvSpPr>
        <p:spPr/>
        <p:txBody>
          <a:bodyPr/>
          <a:lstStyle/>
          <a:p>
            <a:r>
              <a:rPr lang="en-US" dirty="0"/>
              <a:t>Case-2</a:t>
            </a:r>
          </a:p>
        </p:txBody>
      </p:sp>
    </p:spTree>
    <p:extLst>
      <p:ext uri="{BB962C8B-B14F-4D97-AF65-F5344CB8AC3E}">
        <p14:creationId xmlns:p14="http://schemas.microsoft.com/office/powerpoint/2010/main" val="273168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E102C0-4A1C-1B5B-DC73-D9A63E73C4E2}"/>
              </a:ext>
            </a:extLst>
          </p:cNvPr>
          <p:cNvSpPr>
            <a:spLocks noGrp="1"/>
          </p:cNvSpPr>
          <p:nvPr>
            <p:ph type="sldNum" sz="quarter" idx="12"/>
          </p:nvPr>
        </p:nvSpPr>
        <p:spPr/>
        <p:txBody>
          <a:bodyPr/>
          <a:lstStyle/>
          <a:p>
            <a:fld id="{97AC7950-78DC-344A-923E-55CEC8EC34B4}" type="slidenum">
              <a:rPr lang="en-US" smtClean="0"/>
              <a:pPr/>
              <a:t>6</a:t>
            </a:fld>
            <a:endParaRPr lang="en-US" dirty="0"/>
          </a:p>
        </p:txBody>
      </p:sp>
      <p:pic>
        <p:nvPicPr>
          <p:cNvPr id="6" name="Content Placeholder 5" descr="A screen shot of a computer program&#10;&#10;Description automatically generated">
            <a:extLst>
              <a:ext uri="{FF2B5EF4-FFF2-40B4-BE49-F238E27FC236}">
                <a16:creationId xmlns:a16="http://schemas.microsoft.com/office/drawing/2014/main" id="{4C44318B-5FE1-025D-3467-CE80E38D9B70}"/>
              </a:ext>
            </a:extLst>
          </p:cNvPr>
          <p:cNvPicPr>
            <a:picLocks noGrp="1" noChangeAspect="1"/>
          </p:cNvPicPr>
          <p:nvPr>
            <p:ph idx="1"/>
          </p:nvPr>
        </p:nvPicPr>
        <p:blipFill>
          <a:blip r:embed="rId2"/>
          <a:stretch>
            <a:fillRect/>
          </a:stretch>
        </p:blipFill>
        <p:spPr>
          <a:xfrm>
            <a:off x="4032632" y="993775"/>
            <a:ext cx="4126736" cy="4525963"/>
          </a:xfrm>
        </p:spPr>
      </p:pic>
      <p:sp>
        <p:nvSpPr>
          <p:cNvPr id="4" name="Title 3">
            <a:extLst>
              <a:ext uri="{FF2B5EF4-FFF2-40B4-BE49-F238E27FC236}">
                <a16:creationId xmlns:a16="http://schemas.microsoft.com/office/drawing/2014/main" id="{50CA7B67-9A81-CCB2-FAFE-1617501E1263}"/>
              </a:ext>
            </a:extLst>
          </p:cNvPr>
          <p:cNvSpPr>
            <a:spLocks noGrp="1"/>
          </p:cNvSpPr>
          <p:nvPr>
            <p:ph type="title"/>
          </p:nvPr>
        </p:nvSpPr>
        <p:spPr/>
        <p:txBody>
          <a:bodyPr/>
          <a:lstStyle/>
          <a:p>
            <a:r>
              <a:rPr lang="en-US" dirty="0"/>
              <a:t>Case-3</a:t>
            </a:r>
          </a:p>
        </p:txBody>
      </p:sp>
    </p:spTree>
    <p:extLst>
      <p:ext uri="{BB962C8B-B14F-4D97-AF65-F5344CB8AC3E}">
        <p14:creationId xmlns:p14="http://schemas.microsoft.com/office/powerpoint/2010/main" val="2803397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02BC9A-EB33-D33E-1E7B-2EEBE611A081}"/>
              </a:ext>
            </a:extLst>
          </p:cNvPr>
          <p:cNvSpPr>
            <a:spLocks noGrp="1"/>
          </p:cNvSpPr>
          <p:nvPr>
            <p:ph type="sldNum" sz="quarter" idx="12"/>
          </p:nvPr>
        </p:nvSpPr>
        <p:spPr/>
        <p:txBody>
          <a:bodyPr/>
          <a:lstStyle/>
          <a:p>
            <a:fld id="{97AC7950-78DC-344A-923E-55CEC8EC34B4}" type="slidenum">
              <a:rPr lang="en-US" smtClean="0"/>
              <a:pPr/>
              <a:t>7</a:t>
            </a:fld>
            <a:endParaRPr lang="en-US" dirty="0"/>
          </a:p>
        </p:txBody>
      </p:sp>
      <p:pic>
        <p:nvPicPr>
          <p:cNvPr id="6" name="Content Placeholder 5" descr="A screen shot of a computer code&#10;&#10;Description automatically generated">
            <a:extLst>
              <a:ext uri="{FF2B5EF4-FFF2-40B4-BE49-F238E27FC236}">
                <a16:creationId xmlns:a16="http://schemas.microsoft.com/office/drawing/2014/main" id="{09497D03-C368-6790-5594-0776B53C5203}"/>
              </a:ext>
            </a:extLst>
          </p:cNvPr>
          <p:cNvPicPr>
            <a:picLocks noGrp="1" noChangeAspect="1"/>
          </p:cNvPicPr>
          <p:nvPr>
            <p:ph idx="1"/>
          </p:nvPr>
        </p:nvPicPr>
        <p:blipFill>
          <a:blip r:embed="rId2"/>
          <a:stretch>
            <a:fillRect/>
          </a:stretch>
        </p:blipFill>
        <p:spPr>
          <a:xfrm>
            <a:off x="1573968" y="993775"/>
            <a:ext cx="3373032" cy="4525963"/>
          </a:xfrm>
        </p:spPr>
      </p:pic>
      <p:sp>
        <p:nvSpPr>
          <p:cNvPr id="4" name="Title 3">
            <a:extLst>
              <a:ext uri="{FF2B5EF4-FFF2-40B4-BE49-F238E27FC236}">
                <a16:creationId xmlns:a16="http://schemas.microsoft.com/office/drawing/2014/main" id="{D6AFFEB6-15F0-B681-1C32-070268884955}"/>
              </a:ext>
            </a:extLst>
          </p:cNvPr>
          <p:cNvSpPr>
            <a:spLocks noGrp="1"/>
          </p:cNvSpPr>
          <p:nvPr>
            <p:ph type="title"/>
          </p:nvPr>
        </p:nvSpPr>
        <p:spPr/>
        <p:txBody>
          <a:bodyPr/>
          <a:lstStyle/>
          <a:p>
            <a:r>
              <a:rPr lang="en-US" dirty="0"/>
              <a:t>Petrick Function</a:t>
            </a:r>
          </a:p>
        </p:txBody>
      </p:sp>
      <p:pic>
        <p:nvPicPr>
          <p:cNvPr id="8" name="Picture 7">
            <a:extLst>
              <a:ext uri="{FF2B5EF4-FFF2-40B4-BE49-F238E27FC236}">
                <a16:creationId xmlns:a16="http://schemas.microsoft.com/office/drawing/2014/main" id="{35CF1F78-7AA9-976D-0165-A91F414913F9}"/>
              </a:ext>
            </a:extLst>
          </p:cNvPr>
          <p:cNvPicPr>
            <a:picLocks noChangeAspect="1"/>
          </p:cNvPicPr>
          <p:nvPr/>
        </p:nvPicPr>
        <p:blipFill>
          <a:blip r:embed="rId3"/>
          <a:stretch>
            <a:fillRect/>
          </a:stretch>
        </p:blipFill>
        <p:spPr>
          <a:xfrm>
            <a:off x="5665736" y="993775"/>
            <a:ext cx="3612750" cy="4525963"/>
          </a:xfrm>
          <a:prstGeom prst="rect">
            <a:avLst/>
          </a:prstGeom>
        </p:spPr>
      </p:pic>
    </p:spTree>
    <p:extLst>
      <p:ext uri="{BB962C8B-B14F-4D97-AF65-F5344CB8AC3E}">
        <p14:creationId xmlns:p14="http://schemas.microsoft.com/office/powerpoint/2010/main" val="2230340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8978E9-5346-C51F-A2E5-E895DD2D4624}"/>
              </a:ext>
            </a:extLst>
          </p:cNvPr>
          <p:cNvSpPr>
            <a:spLocks noGrp="1"/>
          </p:cNvSpPr>
          <p:nvPr>
            <p:ph type="sldNum" sz="quarter" idx="12"/>
          </p:nvPr>
        </p:nvSpPr>
        <p:spPr/>
        <p:txBody>
          <a:bodyPr/>
          <a:lstStyle/>
          <a:p>
            <a:fld id="{97AC7950-78DC-344A-923E-55CEC8EC34B4}" type="slidenum">
              <a:rPr lang="en-US" smtClean="0"/>
              <a:pPr/>
              <a:t>8</a:t>
            </a:fld>
            <a:endParaRPr lang="en-US" dirty="0"/>
          </a:p>
        </p:txBody>
      </p:sp>
      <p:sp>
        <p:nvSpPr>
          <p:cNvPr id="4" name="Title 3">
            <a:extLst>
              <a:ext uri="{FF2B5EF4-FFF2-40B4-BE49-F238E27FC236}">
                <a16:creationId xmlns:a16="http://schemas.microsoft.com/office/drawing/2014/main" id="{3A1EEEA5-48E9-3B4B-BDB8-9C3302350315}"/>
              </a:ext>
            </a:extLst>
          </p:cNvPr>
          <p:cNvSpPr>
            <a:spLocks noGrp="1"/>
          </p:cNvSpPr>
          <p:nvPr>
            <p:ph type="title"/>
          </p:nvPr>
        </p:nvSpPr>
        <p:spPr/>
        <p:txBody>
          <a:bodyPr/>
          <a:lstStyle/>
          <a:p>
            <a:r>
              <a:rPr lang="en-US" dirty="0"/>
              <a:t>Results</a:t>
            </a:r>
          </a:p>
        </p:txBody>
      </p:sp>
      <p:graphicFrame>
        <p:nvGraphicFramePr>
          <p:cNvPr id="13" name="Content Placeholder 12">
            <a:extLst>
              <a:ext uri="{FF2B5EF4-FFF2-40B4-BE49-F238E27FC236}">
                <a16:creationId xmlns:a16="http://schemas.microsoft.com/office/drawing/2014/main" id="{BAF10585-95A7-CDAB-5646-015DC9EC8FBB}"/>
              </a:ext>
            </a:extLst>
          </p:cNvPr>
          <p:cNvGraphicFramePr>
            <a:graphicFrameLocks noGrp="1"/>
          </p:cNvGraphicFramePr>
          <p:nvPr>
            <p:ph idx="1"/>
            <p:extLst>
              <p:ext uri="{D42A27DB-BD31-4B8C-83A1-F6EECF244321}">
                <p14:modId xmlns:p14="http://schemas.microsoft.com/office/powerpoint/2010/main" val="10397651"/>
              </p:ext>
            </p:extLst>
          </p:nvPr>
        </p:nvGraphicFramePr>
        <p:xfrm>
          <a:off x="643926" y="907870"/>
          <a:ext cx="10938473" cy="5447960"/>
        </p:xfrm>
        <a:graphic>
          <a:graphicData uri="http://schemas.openxmlformats.org/drawingml/2006/table">
            <a:tbl>
              <a:tblPr/>
              <a:tblGrid>
                <a:gridCol w="1556194">
                  <a:extLst>
                    <a:ext uri="{9D8B030D-6E8A-4147-A177-3AD203B41FA5}">
                      <a16:colId xmlns:a16="http://schemas.microsoft.com/office/drawing/2014/main" val="3817342580"/>
                    </a:ext>
                  </a:extLst>
                </a:gridCol>
                <a:gridCol w="1060017">
                  <a:extLst>
                    <a:ext uri="{9D8B030D-6E8A-4147-A177-3AD203B41FA5}">
                      <a16:colId xmlns:a16="http://schemas.microsoft.com/office/drawing/2014/main" val="4116052163"/>
                    </a:ext>
                  </a:extLst>
                </a:gridCol>
                <a:gridCol w="2210248">
                  <a:extLst>
                    <a:ext uri="{9D8B030D-6E8A-4147-A177-3AD203B41FA5}">
                      <a16:colId xmlns:a16="http://schemas.microsoft.com/office/drawing/2014/main" val="515326871"/>
                    </a:ext>
                  </a:extLst>
                </a:gridCol>
                <a:gridCol w="2097481">
                  <a:extLst>
                    <a:ext uri="{9D8B030D-6E8A-4147-A177-3AD203B41FA5}">
                      <a16:colId xmlns:a16="http://schemas.microsoft.com/office/drawing/2014/main" val="3191910053"/>
                    </a:ext>
                  </a:extLst>
                </a:gridCol>
                <a:gridCol w="1979075">
                  <a:extLst>
                    <a:ext uri="{9D8B030D-6E8A-4147-A177-3AD203B41FA5}">
                      <a16:colId xmlns:a16="http://schemas.microsoft.com/office/drawing/2014/main" val="746500408"/>
                    </a:ext>
                  </a:extLst>
                </a:gridCol>
                <a:gridCol w="2035458">
                  <a:extLst>
                    <a:ext uri="{9D8B030D-6E8A-4147-A177-3AD203B41FA5}">
                      <a16:colId xmlns:a16="http://schemas.microsoft.com/office/drawing/2014/main" val="2980636710"/>
                    </a:ext>
                  </a:extLst>
                </a:gridCol>
              </a:tblGrid>
              <a:tr h="237989">
                <a:tc>
                  <a:txBody>
                    <a:bodyPr/>
                    <a:lstStyle/>
                    <a:p>
                      <a:pPr algn="ctr" fontAlgn="b"/>
                      <a:r>
                        <a:rPr lang="en-US" sz="400" b="1" i="0" u="none" strike="noStrike">
                          <a:solidFill>
                            <a:srgbClr val="000000"/>
                          </a:solidFill>
                          <a:effectLst/>
                          <a:latin typeface="Aptos Narrow" panose="020B0004020202020204" pitchFamily="34" charset="0"/>
                        </a:rPr>
                        <a:t>MINTERMS</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400" b="1" i="0" u="none" strike="noStrike">
                          <a:solidFill>
                            <a:srgbClr val="000000"/>
                          </a:solidFill>
                          <a:effectLst/>
                          <a:latin typeface="Aptos Narrow" panose="020B0004020202020204" pitchFamily="34" charset="0"/>
                        </a:rPr>
                        <a:t>DON'T CARE TERMS</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400" b="1" i="0" u="none" strike="noStrike">
                          <a:solidFill>
                            <a:srgbClr val="000000"/>
                          </a:solidFill>
                          <a:effectLst/>
                          <a:latin typeface="Aptos Narrow" panose="020B0004020202020204" pitchFamily="34" charset="0"/>
                        </a:rPr>
                        <a:t>CASE-1</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400" b="1" i="0" u="none" strike="noStrike">
                          <a:solidFill>
                            <a:srgbClr val="000000"/>
                          </a:solidFill>
                          <a:effectLst/>
                          <a:latin typeface="Aptos Narrow" panose="020B0004020202020204" pitchFamily="34" charset="0"/>
                        </a:rPr>
                        <a:t>CASE-2</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400" b="1" i="0" u="none" strike="noStrike">
                          <a:solidFill>
                            <a:srgbClr val="000000"/>
                          </a:solidFill>
                          <a:effectLst/>
                          <a:latin typeface="Aptos Narrow" panose="020B0004020202020204" pitchFamily="34" charset="0"/>
                        </a:rPr>
                        <a:t>CASE-3</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400" b="1" i="0" u="none" strike="noStrike">
                          <a:solidFill>
                            <a:srgbClr val="000000"/>
                          </a:solidFill>
                          <a:effectLst/>
                          <a:latin typeface="Aptos Narrow" panose="020B0004020202020204" pitchFamily="34" charset="0"/>
                        </a:rPr>
                        <a:t>32x8</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992198"/>
                  </a:ext>
                </a:extLst>
              </a:tr>
              <a:tr h="75459">
                <a:tc>
                  <a:txBody>
                    <a:bodyPr/>
                    <a:lstStyle/>
                    <a:p>
                      <a:pPr algn="l" fontAlgn="b"/>
                      <a:r>
                        <a:rPr lang="en-US" sz="400" b="0" i="0" u="none" strike="noStrike">
                          <a:solidFill>
                            <a:srgbClr val="000000"/>
                          </a:solidFill>
                          <a:effectLst/>
                          <a:latin typeface="Aptos Narrow" panose="020B0004020202020204" pitchFamily="34" charset="0"/>
                        </a:rPr>
                        <a:t>0 2 4 6 8 10 12 14</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1 3 5 7 9</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D'</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D'</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D'</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y = D'</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01653238"/>
                  </a:ext>
                </a:extLst>
              </a:tr>
              <a:tr h="75459">
                <a:tc>
                  <a:txBody>
                    <a:bodyPr/>
                    <a:lstStyle/>
                    <a:p>
                      <a:pPr algn="l" fontAlgn="b"/>
                      <a:r>
                        <a:rPr lang="en-US" sz="400" b="0" i="0" u="none" strike="noStrike">
                          <a:solidFill>
                            <a:srgbClr val="000000"/>
                          </a:solidFill>
                          <a:effectLst/>
                          <a:latin typeface="Aptos Narrow" panose="020B0004020202020204" pitchFamily="34" charset="0"/>
                        </a:rPr>
                        <a:t> 0 5 8 12 15</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1 2 9 10 11</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B'C' + A'C'D + AC'D' + ACD</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ACD + AC'D' + B'C' + A'C'D</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A'C'D + AC'D' + ACD + B'D'</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y = B'C' + AC'D' + A'C'D + ACD</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606200363"/>
                  </a:ext>
                </a:extLst>
              </a:tr>
              <a:tr h="75459">
                <a:tc>
                  <a:txBody>
                    <a:bodyPr/>
                    <a:lstStyle/>
                    <a:p>
                      <a:pPr algn="l" fontAlgn="b"/>
                      <a:r>
                        <a:rPr lang="en-US" sz="400" b="0" i="0" u="none" strike="noStrike">
                          <a:solidFill>
                            <a:srgbClr val="000000"/>
                          </a:solidFill>
                          <a:effectLst/>
                          <a:latin typeface="Aptos Narrow" panose="020B0004020202020204" pitchFamily="34" charset="0"/>
                        </a:rPr>
                        <a:t>0 1 2 5 6 7 8 9 10 14</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 </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A'BD + B'C' + CD'</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F1 = B'C' + CD' + A'BD</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A'BD + B'C' + CD'</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y = B'C' + CD' + A'BD</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245770552"/>
                  </a:ext>
                </a:extLst>
              </a:tr>
              <a:tr h="292910">
                <a:tc>
                  <a:txBody>
                    <a:bodyPr/>
                    <a:lstStyle/>
                    <a:p>
                      <a:pPr algn="l" fontAlgn="b"/>
                      <a:r>
                        <a:rPr lang="en-US" sz="400" b="0" i="0" u="none" strike="noStrike">
                          <a:solidFill>
                            <a:srgbClr val="000000"/>
                          </a:solidFill>
                          <a:effectLst/>
                          <a:latin typeface="Aptos Narrow" panose="020B0004020202020204" pitchFamily="34" charset="0"/>
                        </a:rPr>
                        <a:t>0 7 15 21 27 30 31</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6 11 19 24</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F1 = A'B'CD + BDE + ABCD + A'B'C'D'E' + AB'CD'E</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F2 = A'CDE + BDE + ABCD + A'B'C'D'E' + AB'CD'E</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F3 = A'CDE + AC'DE + ABCD + A'B'C'D'E' + AB'CD'E</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F4 = A'CDE + BDE + ABCD + A'B'C'D'E' + AB'CD'E</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F1 = A'B'C'D'E' + A'CDE + BDE + AB'CD'E + ABCD</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ABCD + A'B'C'D'E' + AB'CD'E + BDE + A'CDE</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y = BDE + A'CDE + ABCD + A'B'C'D'E' + AB'CD'E</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975913603"/>
                  </a:ext>
                </a:extLst>
              </a:tr>
              <a:tr h="75459">
                <a:tc>
                  <a:txBody>
                    <a:bodyPr/>
                    <a:lstStyle/>
                    <a:p>
                      <a:pPr algn="l" fontAlgn="b"/>
                      <a:r>
                        <a:rPr lang="en-US" sz="400" b="0" i="0" u="none" strike="noStrike">
                          <a:solidFill>
                            <a:srgbClr val="000000"/>
                          </a:solidFill>
                          <a:effectLst/>
                          <a:latin typeface="Aptos Narrow" panose="020B0004020202020204" pitchFamily="34" charset="0"/>
                        </a:rPr>
                        <a:t>1 7 19 21 23 25 26 29 31</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3 4 5 13 14</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A'B'E + ABD'E + ACE + B'DE + ABC'DE'</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ABD'E + B'DE + A'B'E + ACE + ABC'DE'</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A'B'E + B'DE + ACE + ABD'E + ABC'DE'</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y = ACE + A'B'E + B'DE + ABD'E + ABC'DE'</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623082999"/>
                  </a:ext>
                </a:extLst>
              </a:tr>
              <a:tr h="147942">
                <a:tc>
                  <a:txBody>
                    <a:bodyPr/>
                    <a:lstStyle/>
                    <a:p>
                      <a:pPr algn="l" fontAlgn="b"/>
                      <a:r>
                        <a:rPr lang="en-US" sz="400" b="0" i="0" u="none" strike="noStrike">
                          <a:solidFill>
                            <a:srgbClr val="000000"/>
                          </a:solidFill>
                          <a:effectLst/>
                          <a:latin typeface="Aptos Narrow" panose="020B0004020202020204" pitchFamily="34" charset="0"/>
                        </a:rPr>
                        <a:t>0 8 13 23 26 33 39 40 44 55 56 58</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3 4 15 16 18 27 31 35 48 52 60 63</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F1 = AC'DEF + A'B'D'E'F' + BCD'EF' + BDEF + A'B'CDF + AB'C'D'F + ACE'F'</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F2 = AB'C'EF + A'B'D'E'F' + BCD'EF' + BDEF + A'B'CDF + AB'C'D'F + ACE'F'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F1 = A'B'CDF + A'B'D'E'F' + AB'C'D'F + AC'DEF + ACE'F' + BCD'EF' + BDEF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AB'C'D'F + ACE'F' + AC'DEF + BDEF + A'B'CDF + A'B'D'E'F' + BCD'EF'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y = BDEF + ACE'F' + A'B'D'E'F' + BCD'EF' + AC'DEF + A'B'CDF + AB'C'D'F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26724188"/>
                  </a:ext>
                </a:extLst>
              </a:tr>
              <a:tr h="147942">
                <a:tc>
                  <a:txBody>
                    <a:bodyPr/>
                    <a:lstStyle/>
                    <a:p>
                      <a:pPr algn="l" fontAlgn="b"/>
                      <a:r>
                        <a:rPr lang="en-US" sz="400" b="0" i="0" u="none" strike="noStrike">
                          <a:solidFill>
                            <a:srgbClr val="000000"/>
                          </a:solidFill>
                          <a:effectLst/>
                          <a:latin typeface="Aptos Narrow" panose="020B0004020202020204" pitchFamily="34" charset="0"/>
                        </a:rPr>
                        <a:t>0 1 5 38 39 59 63</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18 19 20 21 22 23 24</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F1 = A'B'C'E'F + AB'C'DE + A'B'C'D'E' + ABCEF</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F2 = A'C'DE'F + AB'C'DE + A'B'C'D'E' + ABCEF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A'B'C'D'E' + A'C'DE'F + AB'C'DE + ABCEF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A'B'C'E'F + A'B'C'D'E' + ABCEF + AB'C'DE</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y = A'B'C'D'E' + A'B'C'E'F + AB'C'DE + ABCEF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63437894"/>
                  </a:ext>
                </a:extLst>
              </a:tr>
              <a:tr h="142794">
                <a:tc>
                  <a:txBody>
                    <a:bodyPr/>
                    <a:lstStyle/>
                    <a:p>
                      <a:pPr algn="l" fontAlgn="b"/>
                      <a:r>
                        <a:rPr lang="en-US" sz="400" b="0" i="0" u="none" strike="noStrike">
                          <a:solidFill>
                            <a:srgbClr val="000000"/>
                          </a:solidFill>
                          <a:effectLst/>
                          <a:latin typeface="Aptos Narrow" panose="020B0004020202020204" pitchFamily="34" charset="0"/>
                        </a:rPr>
                        <a:t>19 24 35 38 43 48 49 50 53 55 57 61</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0 2 5 7 29 32 52 63</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A'BC'D'EF + AB'C'DEF' + ABDF + ABC'D'F' + AB'D'EF + ABE'F + A'BCD'E'F'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A'BCD'E'F' + AB'D'EF + ABDF + A'BC'D'EF + ABC'D'F' + ABE'F + AB'C'DEF'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ABE'F + ABDF + AB'D'EF + ABC'D'F' + A'BCD'E'F' + A'BC'D'EF + AB'C'DEF'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y = ABE'F + ABDF + AB'D'EF + ABC'D'F' + A'BC'D'EF + A'BCD'E'F' + AB'C'DEF'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295332129"/>
                  </a:ext>
                </a:extLst>
              </a:tr>
              <a:tr h="142794">
                <a:tc>
                  <a:txBody>
                    <a:bodyPr/>
                    <a:lstStyle/>
                    <a:p>
                      <a:pPr algn="l" fontAlgn="b"/>
                      <a:r>
                        <a:rPr lang="en-US" sz="400" b="0" i="0" u="none" strike="noStrike">
                          <a:solidFill>
                            <a:srgbClr val="000000"/>
                          </a:solidFill>
                          <a:effectLst/>
                          <a:latin typeface="Aptos Narrow" panose="020B0004020202020204" pitchFamily="34" charset="0"/>
                        </a:rPr>
                        <a:t>19 24 35 38 43 48 49 50 53 55 57 61</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 </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ABE'F + ABC'D'F' + A'BCD'E'F' + ABC'DF + AB'D'EF + A'BC'D'EF + AB'C'DEF'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A'BCD'E'F' + AB'C'DEF' + ABC'D'F' + ABC'DF + ABE'F + A'BC'D'EF + AB'D'EF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ABE'F + AB'D'EF + A'BCD'E'F' + ABC'DF + ABC'D'F' + A'BC'D'EF + AB'C'DEF'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y = ABE'F + AB'D'EF + ABC'D'F' + ABC'DF + A'BC'D'EF + A'BCD'E'F' + AB'C'DEF'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400325390"/>
                  </a:ext>
                </a:extLst>
              </a:tr>
              <a:tr h="292910">
                <a:tc>
                  <a:txBody>
                    <a:bodyPr/>
                    <a:lstStyle/>
                    <a:p>
                      <a:pPr algn="l" fontAlgn="b"/>
                      <a:r>
                        <a:rPr lang="en-US" sz="400" b="0" i="0" u="none" strike="noStrike">
                          <a:solidFill>
                            <a:srgbClr val="000000"/>
                          </a:solidFill>
                          <a:effectLst/>
                          <a:latin typeface="Aptos Narrow" panose="020B0004020202020204" pitchFamily="34" charset="0"/>
                        </a:rPr>
                        <a:t>0 1 2 3 4 5 6 7 8 9 10 50 51 52 53 54 55 56 57 58 59 60</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 </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F1 = ABD'E + ABCE'F' + A'B'D'E' + ABC'D + ABCD' + A'B'D'F' + A'B'C'</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F2 = ABD'E + ABDE'F' + A'B'D'E' + ABC'D + ABCD' + A'B'D'F' + A'B'C'</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F3 = ABC'E + ABCE'F' + A'B'D'E' + ABC'D + ABCD' + A'B'D'F' + A'B'C'</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F4 = ABC'E + ABDE'F' + A'B'D'E' + ABC'D + ABCD' + A'B'D'F' + A'B'C'</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F1 = A'B'C' + A'B'D'E' + A'B'D'F' + ABC'D + ABCD' + ABD'E + ABDE'F'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ABC'E + A'B'D'F' + ABC'D + A'B'D'E' + ABCD' + ABDE'F' + A'B'C'</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y = A'B'C' + A'B'D'E' + A'B'D'F' + ABC'E + ABC'D + ABCD' + ABDE'F'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95006144"/>
                  </a:ext>
                </a:extLst>
              </a:tr>
              <a:tr h="582845">
                <a:tc>
                  <a:txBody>
                    <a:bodyPr/>
                    <a:lstStyle/>
                    <a:p>
                      <a:pPr algn="l" fontAlgn="b"/>
                      <a:r>
                        <a:rPr lang="en-US" sz="400" b="0" i="0" u="none" strike="noStrike">
                          <a:solidFill>
                            <a:srgbClr val="000000"/>
                          </a:solidFill>
                          <a:effectLst/>
                          <a:latin typeface="Aptos Narrow" panose="020B0004020202020204" pitchFamily="34" charset="0"/>
                        </a:rPr>
                        <a:t>0 1 2 3 4 5 6 7 8 9 10 50 51 52 53 54 55 56 57 58 59 60</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25 26 27 28 29 30 31 32 33 34 35</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F1 = AC'D'E + A'CD'E'F + ABCD' + A'B'D'F' + ABCE'F' + ABC'D + A'B'C'</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F2 = AC'D'E + A'CD'E'F + ABCD' + A'B'D'F' + ABCE'F' + ABC'D + A'B'C'</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F3 = AC'D'E + A'CD'E'F + ABCD' + A'B'D'F' + ABDE'F' + ABC'D + A'B'C'</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F4 = AC'D'E + A'CD'E'F + ABCD' + A'B'D'F' + BCDE'F' + ABC'D + A'B'C'</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F5 = AC'D'E + A'B'D'E' + ABCD' + ABCE'F' + A'CD'EF' + ABC'D + A'B'C'</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F6 = AC'D'E + A'B'D'E' + ABCD' + A'B'D'F' + ABCE'F' + ABC'D + A'B'C'</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F7 = AC'D'E + A'B'D'E' + ABCD' + ABCE'F' + A'CD'EF' + ABC'D + A'B'C'</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F8 = AC'D'E + A'B'D'E' + ABCD' + A'B'D'F' + ABCE'F' + ABC'D + A'B'C'    </a:t>
                      </a:r>
                      <a:r>
                        <a:rPr lang="en-US" sz="400" b="1" i="0" u="none" strike="noStrike">
                          <a:solidFill>
                            <a:srgbClr val="FF0000"/>
                          </a:solidFill>
                          <a:effectLst/>
                          <a:latin typeface="Aptos Narrow" panose="020B0004020202020204" pitchFamily="34" charset="0"/>
                        </a:rPr>
                        <a:t>68</a:t>
                      </a:r>
                      <a:endParaRPr lang="en-US" sz="400" b="0" i="0" u="none" strike="noStrike">
                        <a:solidFill>
                          <a:srgbClr val="000000"/>
                        </a:solidFill>
                        <a:effectLst/>
                        <a:latin typeface="Aptos Narrow" panose="020B0004020202020204" pitchFamily="34" charset="0"/>
                      </a:endParaRP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F1 = A'B'C' + A'B'D'E' + A'B'D'F' + ABC'E + ABC'D + ABCD' + ABDE'F'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A'B'C' + A'B'D'E' + A'B'D'F' + ABC'E + ABC'D + ABCD' + ABDE'F'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y = A'B'C' + A'B'D'E' + A'B'D'F' + ABC'E + ABC'D + ABCD' + ABDE'F'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029451443"/>
                  </a:ext>
                </a:extLst>
              </a:tr>
              <a:tr h="292910">
                <a:tc>
                  <a:txBody>
                    <a:bodyPr/>
                    <a:lstStyle/>
                    <a:p>
                      <a:pPr algn="l" fontAlgn="b"/>
                      <a:r>
                        <a:rPr lang="en-US" sz="400" b="0" i="0" u="none" strike="noStrike">
                          <a:solidFill>
                            <a:srgbClr val="000000"/>
                          </a:solidFill>
                          <a:effectLst/>
                          <a:latin typeface="Aptos Narrow" panose="020B0004020202020204" pitchFamily="34" charset="0"/>
                        </a:rPr>
                        <a:t>0 1 2 8 11 15 17 19 22 25 27 30 41 43 46 49 59 60 61 62</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 </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F1 = A'C'D'E'F + CD'EF + A'B'C'D'F' + ABCDE' + A'BDEF' + A'B'D'E'F' + A'BD'F + A'B'CEF + ACDEF' + AB'CD'F + BC'D'E'F</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F2 = A'B'C'D'E' + CD'EF + A'B'C'D'F' + ABCDE' + A'BDEF' + A'B'D'E'F' + A'BD'F + A'B'CEF + ACDEF' + AB'CD'F + BC'D'E'F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CD'EF + A'B'D'E'F' + A'B'CEF + ABCDE' + A'BDEF' + A'BD'F + A'B'C'D'F' + BC'D'E'F + ACDEF' + AB'CD'F + A'B'C'D'E'</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CD'EF + A'B'D'E'F' + A'B'CEF + ABCDE' + A'BDEF' + A'BD'F + A'B'C'D'F' + BC'D'E'F + ACDEF' + AB'CD'F + A'B'C'D'E'</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y = CD'EF + A'BD'F + A'B'C'D'E' + A'B'C'D'F' + A'B'D'E'F' + A'B'CEF + BC'D'E'F + A'BDEF' + AB'CD'F + ACDEF' + ABCDE'</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098865168"/>
                  </a:ext>
                </a:extLst>
              </a:tr>
              <a:tr h="142794">
                <a:tc>
                  <a:txBody>
                    <a:bodyPr/>
                    <a:lstStyle/>
                    <a:p>
                      <a:pPr algn="l" fontAlgn="b"/>
                      <a:r>
                        <a:rPr lang="en-US" sz="400" b="0" i="0" u="none" strike="noStrike">
                          <a:solidFill>
                            <a:srgbClr val="000000"/>
                          </a:solidFill>
                          <a:effectLst/>
                          <a:latin typeface="Aptos Narrow" panose="020B0004020202020204" pitchFamily="34" charset="0"/>
                        </a:rPr>
                        <a:t>9 12 18 24 27 31 34 40 42 45 50 58 61</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2 6 13 15 21 53 55</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F1 = ACDE'F + A'BCEF + A'B'CDE' + A'BCD'E'F' + A'B'CE'F + C'D'EF' + AB'CD'F' + AD'EF'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F1 = A'B'CDE' + A'B'CE'F + A'BCD'E'F' + A'BCEF + AB'CD'F' + ACDE'F + AD'EF' + 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C'D'EF' + ACDE'F + A'BCD'E'F' + AB'CD'F' + A'B'CDE' + A'B'CE'F + A'BCEF + AD'EF'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y = AD'EF' + C'D'EF' + A'BCEF + AB'CD'F' + ACDE'F + A'B'CE'F + A'B'CDE' + A'BCD'E'F'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67459781"/>
                  </a:ext>
                </a:extLst>
              </a:tr>
              <a:tr h="285588">
                <a:tc>
                  <a:txBody>
                    <a:bodyPr/>
                    <a:lstStyle/>
                    <a:p>
                      <a:pPr algn="l" fontAlgn="b"/>
                      <a:r>
                        <a:rPr lang="en-US" sz="400" b="0" i="0" u="none" strike="noStrike">
                          <a:solidFill>
                            <a:srgbClr val="000000"/>
                          </a:solidFill>
                          <a:effectLst/>
                          <a:latin typeface="Aptos Narrow" panose="020B0004020202020204" pitchFamily="34" charset="0"/>
                        </a:rPr>
                        <a:t>21 27 35 36 37 40 42 44 46 47 48 50 53 56 59 62 63</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0 3 4 6 14 15</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F1 = ABD'E'F' + AB'C'DE' + ABC'D'F' + AB'CF' + BCD'EF + ACDE + B'C'D'EF + BC'DE'F</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F2 = ACD'E'F' + AB'C'DE' + ABC'D'F' + AB'CF' + BCD'EF + ACDE + B'C'D'EF + BC'DE'F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F1 = AB'C'DE' + AB'CF' + ABC'D'F' + ABD'E'F' + ACDE + B'C'D'EF + BC'DE'F + BCD'EF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ABD'E'F' + ACDE + B'C'D'EF + ABC'D'F' + AB'CF' + BCD'EF + BC'DE'F + AB'C'DE'</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y = AB'CF' + ACDE + BC'DE'F + BCD'EF + AB'C'DE' + ACD'E'F' + ABC'D'F' + B'C'D'EF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389301387"/>
                  </a:ext>
                </a:extLst>
              </a:tr>
              <a:tr h="1142350">
                <a:tc>
                  <a:txBody>
                    <a:bodyPr/>
                    <a:lstStyle/>
                    <a:p>
                      <a:pPr algn="l" fontAlgn="b"/>
                      <a:r>
                        <a:rPr lang="en-US" sz="400" b="0" i="0" u="none" strike="noStrike">
                          <a:solidFill>
                            <a:srgbClr val="000000"/>
                          </a:solidFill>
                          <a:effectLst/>
                          <a:latin typeface="Aptos Narrow" panose="020B0004020202020204" pitchFamily="34" charset="0"/>
                        </a:rPr>
                        <a:t>3 4 11 17 18 19 20 21 29 35 36 37 41 42 43 44 45 51 52 56 57 61 63</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0 1 6 7 13 14 23 25 27 39 53 54 62</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F1 = C'DE'F' + A'BE'F + ABCDF + ACE'F + A'D'EF + AB'DE' + ABCD'E' + C'D'EF + A'BC'D'E + AB'CD'E</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F2 = C'DE'F' + A'BE'F + ABCDF + A'D'EF + AB'CD'F + AB'DE' + ABCD'E' + C'D'EF + A'BC'D'E + AB'CD'E</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F3 = C'DE'F' + A'BE'F + ABCDF + ACE'F + B'D'EF + AB'DE' + ABCD'E' + C'D'EF + A'BC'D'E + AB'CD'E</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F4 = C'DE'F' + A'BE'F + ABCDF + B'D'EF + AB'CD'F + AB'DE' + ABCD'E' + C'D'EF + A'BC'D'E + AB'CD'E</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F5 = C'DE'F' + A'BE'F + ABCDF + ACE'F + A'D'EF + AB'DE' + ABCD'E' + C'D'EF + A'BC'D'E + AB'CD'E</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F6 = C'DE'F' + A'BE'F + ABCDF + ACE'F + B'D'EF + AB'DE' + ABCD'E' + C'D'EF + A'BC'D'E + AB'CD'E</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F7 = C'DE'F' + A'BE'F + ACE'F + ABCDE + A'D'EF + AB'DE' + ABCD'E' + C'D'EF + A'BC'D'E + AB'CD'E</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F8 = C'DE'F' + A'BE'F + ACE'F + ABCDE + B'D'EF + AB'DE' + ABCD'E' + C'D'EF + A'BC'D'E + AB'CD'E</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F1 = A'BC'D'E + A'BE'F + AB'CD'E + AB'DE' + ABCD'E' + ABCDF + ACE'F + B'D'EF + C'D'EF + 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C'D'EF + C'DE'F' + B'D'EF + ACE'F + A'BE'F + AB'DE' + ABCD'E' + ABCDF + A'BC'D'E + AB'CD'E</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y = C'D'EF + C'DE'F' + B'D'EF + ACE'F + A'BE'F + AB'DE' + ABCD'E' + ABCDF + A'BC'D'E + AB'CD'E</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401088423"/>
                  </a:ext>
                </a:extLst>
              </a:tr>
              <a:tr h="220426">
                <a:tc>
                  <a:txBody>
                    <a:bodyPr/>
                    <a:lstStyle/>
                    <a:p>
                      <a:pPr algn="l" fontAlgn="b"/>
                      <a:r>
                        <a:rPr lang="en-US" sz="400" b="0" i="0" u="none" strike="noStrike">
                          <a:solidFill>
                            <a:srgbClr val="000000"/>
                          </a:solidFill>
                          <a:effectLst/>
                          <a:latin typeface="Aptos Narrow" panose="020B0004020202020204" pitchFamily="34" charset="0"/>
                        </a:rPr>
                        <a:t>0 1 2 3 4 5 6 7 8 9 10 11 12 13 14 15 16 17 18 19 20 21 22 23 24 25 26 27 28 29 30 31 32 33 34 35 36 37 38 39 40 41 42 43 44 45 46 47 48 49 50 51 52 53 54 55 56 57 58 59 60 61 62 63</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 </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1</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1</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1</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y = 1</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169739859"/>
                  </a:ext>
                </a:extLst>
              </a:tr>
              <a:tr h="356985">
                <a:tc>
                  <a:txBody>
                    <a:bodyPr/>
                    <a:lstStyle/>
                    <a:p>
                      <a:pPr algn="l" fontAlgn="b"/>
                      <a:r>
                        <a:rPr lang="en-US" sz="400" b="0" i="0" u="none" strike="noStrike">
                          <a:solidFill>
                            <a:srgbClr val="000000"/>
                          </a:solidFill>
                          <a:effectLst/>
                          <a:latin typeface="Aptos Narrow" panose="020B0004020202020204" pitchFamily="34" charset="0"/>
                        </a:rPr>
                        <a:t> </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0 1 2 3 4 5 6 7 8 9 10 11 12 13 14 15 16 17 18 19 20 21 22 23 24 25 26 27 28 29 30 31 32 33 34 35 36 37 38 39 40 41 42 43 44 45 46 47 48 49 50 51 52 53 54 55 56 57 58 59 60 61 62 63</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x</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x</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x</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y = 0y = 1</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628026588"/>
                  </a:ext>
                </a:extLst>
              </a:tr>
              <a:tr h="571176">
                <a:tc>
                  <a:txBody>
                    <a:bodyPr/>
                    <a:lstStyle/>
                    <a:p>
                      <a:pPr algn="l" fontAlgn="b"/>
                      <a:r>
                        <a:rPr lang="en-US" sz="400" b="0" i="0" u="none" strike="noStrike">
                          <a:solidFill>
                            <a:srgbClr val="000000"/>
                          </a:solidFill>
                          <a:effectLst/>
                          <a:latin typeface="Aptos Narrow" panose="020B0004020202020204" pitchFamily="34" charset="0"/>
                        </a:rPr>
                        <a:t>0 1 2 3 4 5 6 7 8 9 10 16 18 19 27 31 35 41 47 49 50 57 58 62 63</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13 14 15 22 23 24 25 37 38 39 52 53 54 56</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F1 = CDEF + A'BEF + A'B'D'F' + A'C'D'F' + ABC'E'F + ABEF' + CD'E'F + A'B'C' + B'C'EF</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F2 = CDEF + A'BEF + A'B'D'F' + A'C'D'F' + ABD'E'F + ABEF' + CD'E'F + A'B'C' + B'C'EF</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F3 = CDEF + A'BEF + A'B'D'F' + A'C'D'F' + ABC'E'F + ABEF' + CD'E'F + A'B'C' + B'C'EF</a:t>
                      </a:r>
                      <a:br>
                        <a:rPr lang="en-US" sz="400" b="0" i="0" u="none" strike="noStrike">
                          <a:solidFill>
                            <a:srgbClr val="000000"/>
                          </a:solidFill>
                          <a:effectLst/>
                          <a:latin typeface="Aptos Narrow" panose="020B0004020202020204" pitchFamily="34" charset="0"/>
                        </a:rPr>
                      </a:br>
                      <a:r>
                        <a:rPr lang="en-US" sz="400" b="0" i="0" u="none" strike="noStrike">
                          <a:solidFill>
                            <a:srgbClr val="000000"/>
                          </a:solidFill>
                          <a:effectLst/>
                          <a:latin typeface="Aptos Narrow" panose="020B0004020202020204" pitchFamily="34" charset="0"/>
                        </a:rPr>
                        <a:t>Solution: F4 = CDEF + A'BEF + A'B'D'F' + A'C'D'F' + ABD'E'F + ABEF' + CD'E'F + A'B'C' + B'C'EF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F1 = A'B'C' + A'B'D'F' + A'BEF + A'C'D'F' + ABC'E'F + ABEF' + B'C'EF + CD'E'F + 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Solution: F = A'BEF + CD'E'F + ABEF' + A'B'D'F' + B'C'EF + A'B'C' + A'C'D'F' + CDEF + ABC'E'F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400" b="0" i="0" u="none" strike="noStrike">
                          <a:solidFill>
                            <a:srgbClr val="000000"/>
                          </a:solidFill>
                          <a:effectLst/>
                          <a:latin typeface="Aptos Narrow" panose="020B0004020202020204" pitchFamily="34" charset="0"/>
                        </a:rPr>
                        <a:t>y = A'B'C' + A'B'D'F' + A'C'D'F' + B'C'EF + CD'E'F + CDEF + A'BEF + ABEF' + ABD'E'F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384681178"/>
                  </a:ext>
                </a:extLst>
              </a:tr>
              <a:tr h="145769">
                <a:tc>
                  <a:txBody>
                    <a:bodyPr/>
                    <a:lstStyle/>
                    <a:p>
                      <a:pPr algn="l" fontAlgn="b"/>
                      <a:r>
                        <a:rPr lang="en-US" sz="400" b="0" i="0" u="none" strike="noStrike">
                          <a:solidFill>
                            <a:srgbClr val="000000"/>
                          </a:solidFill>
                          <a:effectLst/>
                          <a:latin typeface="Aptos Narrow" panose="020B0004020202020204" pitchFamily="34" charset="0"/>
                        </a:rPr>
                        <a:t>3 4 11 23 26 31 35 38 44 54 57 58 59 60</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l" fontAlgn="b"/>
                      <a:r>
                        <a:rPr lang="en-US" sz="400" b="0" i="0" u="none" strike="noStrike">
                          <a:solidFill>
                            <a:srgbClr val="000000"/>
                          </a:solidFill>
                          <a:effectLst/>
                          <a:latin typeface="Aptos Narrow" panose="020B0004020202020204" pitchFamily="34" charset="0"/>
                        </a:rPr>
                        <a:t>13 14 28 41 63</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l" fontAlgn="b"/>
                      <a:r>
                        <a:rPr lang="en-US" sz="400" b="0" i="0" u="none" strike="noStrike">
                          <a:solidFill>
                            <a:srgbClr val="000000"/>
                          </a:solidFill>
                          <a:effectLst/>
                          <a:latin typeface="Aptos Narrow" panose="020B0004020202020204" pitchFamily="34" charset="0"/>
                        </a:rPr>
                        <a:t>Solution: F1 = ABCD'F + B'C'D'EF + BCD'EF' + AC'DEF' + ACDE'F' + A'BDEF + A'B'D'EF + A'B'C'DE'F'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l" fontAlgn="b"/>
                      <a:r>
                        <a:rPr lang="en-US" sz="400" b="0" i="0" u="none" strike="noStrike">
                          <a:solidFill>
                            <a:srgbClr val="000000"/>
                          </a:solidFill>
                          <a:effectLst/>
                          <a:latin typeface="Aptos Narrow" panose="020B0004020202020204" pitchFamily="34" charset="0"/>
                        </a:rPr>
                        <a:t>Solution F1 = A'B'C'DE'F' + A'B'D'EF + A'BDEF + ABCD'F + AC'DEF' + ACDE'F' + B'C'D'EF + BCD'EF'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l" fontAlgn="b"/>
                      <a:r>
                        <a:rPr lang="en-US" sz="400" b="0" i="0" u="none" strike="noStrike">
                          <a:solidFill>
                            <a:srgbClr val="000000"/>
                          </a:solidFill>
                          <a:effectLst/>
                          <a:latin typeface="Aptos Narrow" panose="020B0004020202020204" pitchFamily="34" charset="0"/>
                        </a:rPr>
                        <a:t>Solution: F = AC'DEF' + ACDE'F' + BCD'EF' + ABCD'F + A'BDEF + B'C'D'EF + A'B'D'EF + A'B'C'DE'F'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l" fontAlgn="b"/>
                      <a:r>
                        <a:rPr lang="en-US" sz="400" b="0" i="0" u="none" strike="noStrike" dirty="0">
                          <a:solidFill>
                            <a:srgbClr val="000000"/>
                          </a:solidFill>
                          <a:effectLst/>
                          <a:latin typeface="Aptos Narrow" panose="020B0004020202020204" pitchFamily="34" charset="0"/>
                        </a:rPr>
                        <a:t>y = A'B'D'EF + B'C'D'EF + A'BDEF + BCD'EF' + AC'DEF' + ACDE'F' + ABCD'F + A'B'C'DE'F'</a:t>
                      </a:r>
                    </a:p>
                  </a:txBody>
                  <a:tcPr marL="2502" marR="2502" marT="25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11750166"/>
                  </a:ext>
                </a:extLst>
              </a:tr>
            </a:tbl>
          </a:graphicData>
        </a:graphic>
      </p:graphicFrame>
    </p:spTree>
    <p:extLst>
      <p:ext uri="{BB962C8B-B14F-4D97-AF65-F5344CB8AC3E}">
        <p14:creationId xmlns:p14="http://schemas.microsoft.com/office/powerpoint/2010/main" val="2799788090"/>
      </p:ext>
    </p:extLst>
  </p:cSld>
  <p:clrMapOvr>
    <a:masterClrMapping/>
  </p:clrMapOvr>
</p:sld>
</file>

<file path=ppt/theme/theme1.xml><?xml version="1.0" encoding="utf-8"?>
<a:theme xmlns:a="http://schemas.openxmlformats.org/drawingml/2006/main" name="zhang-heterocl-0302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miter lim="800000"/>
          <a:headEnd/>
          <a:tailEnd/>
        </a:ln>
        <a:effectLst/>
      </a:spPr>
      <a:bodyPr wrap="square" rtlCol="0" anchor="ctr">
        <a:spAutoFit/>
      </a:bodyPr>
      <a:lstStyle>
        <a:defPPr algn="ctr">
          <a:defRPr/>
        </a:defPPr>
      </a:lstStyle>
    </a:spDef>
    <a:lnDef>
      <a:spPr>
        <a:ln>
          <a:solidFill>
            <a:schemeClr val="tx1"/>
          </a:solidFill>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Helvetica"/>
            <a:cs typeface="Helvetica"/>
          </a:defRPr>
        </a:defPPr>
      </a:lstStyle>
    </a:txDef>
  </a:objectDefaults>
  <a:extraClrSchemeLst/>
  <a:extLst>
    <a:ext uri="{05A4C25C-085E-4340-85A3-A5531E510DB2}">
      <thm15:themeFamily xmlns:thm15="http://schemas.microsoft.com/office/thememl/2012/main" name="template.pptx" id="{54509EDD-BF50-4108-847A-4CC90CDBB115}" vid="{6A777683-8F90-42D1-8D03-26FDFCA003BC}"/>
    </a:ext>
  </a:extLst>
</a:theme>
</file>

<file path=ppt/theme/theme2.xml><?xml version="1.0" encoding="utf-8"?>
<a:theme xmlns:a="http://schemas.openxmlformats.org/drawingml/2006/main" name="Content Slides - Blue Tex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bjitStyle">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165E6AB8-79E5-4886-9576-8B567B9460D4}" vid="{40EE79D4-B91C-4FE6-A11E-918B1362A5D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40412</TotalTime>
  <Words>2822</Words>
  <Application>Microsoft Office PowerPoint</Application>
  <PresentationFormat>Widescreen</PresentationFormat>
  <Paragraphs>170</Paragraphs>
  <Slides>11</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Andale Mono</vt:lpstr>
      <vt:lpstr>Aptos Narrow</vt:lpstr>
      <vt:lpstr>Arial</vt:lpstr>
      <vt:lpstr>Calibri</vt:lpstr>
      <vt:lpstr>Calisto MT</vt:lpstr>
      <vt:lpstr>Helvetica</vt:lpstr>
      <vt:lpstr>Palatino</vt:lpstr>
      <vt:lpstr>Segoe UI</vt:lpstr>
      <vt:lpstr>Wingdings</vt:lpstr>
      <vt:lpstr>zhang-heterocl-030218</vt:lpstr>
      <vt:lpstr>Content Slides - Blue Text</vt:lpstr>
      <vt:lpstr>PowerPoint Presentation</vt:lpstr>
      <vt:lpstr>Motivation</vt:lpstr>
      <vt:lpstr>Problem Statement</vt:lpstr>
      <vt:lpstr>Techniques</vt:lpstr>
      <vt:lpstr>Case-1</vt:lpstr>
      <vt:lpstr>Case-2</vt:lpstr>
      <vt:lpstr>Case-3</vt:lpstr>
      <vt:lpstr>Petrick Function</vt:lpstr>
      <vt:lpstr>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Yi-Hsiang Lai</dc:creator>
  <cp:lastModifiedBy>Sai Madhav</cp:lastModifiedBy>
  <cp:revision>2088</cp:revision>
  <cp:lastPrinted>2019-02-19T16:44:09Z</cp:lastPrinted>
  <dcterms:created xsi:type="dcterms:W3CDTF">2019-02-11T01:50:13Z</dcterms:created>
  <dcterms:modified xsi:type="dcterms:W3CDTF">2024-12-10T21:00:42Z</dcterms:modified>
</cp:coreProperties>
</file>