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9" r:id="rId12"/>
    <p:sldId id="321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4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Presentation on SOA Case 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4198A-E8CA-78EB-8522-EFE9EB92EC42}"/>
              </a:ext>
            </a:extLst>
          </p:cNvPr>
          <p:cNvSpPr txBox="1"/>
          <p:nvPr/>
        </p:nvSpPr>
        <p:spPr>
          <a:xfrm>
            <a:off x="1681316" y="4992329"/>
            <a:ext cx="441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Bukkawar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madhav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Bukkawaramadhav4@gmail.com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Introduction to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SOADefinition</a:t>
            </a:r>
            <a:r>
              <a:rPr lang="en-US" dirty="0"/>
              <a:t>: Service-Oriented Architecture (SOA) is an architectural pattern in software design where services are provided to other components by application components, through a communication protocol over a </a:t>
            </a:r>
            <a:r>
              <a:rPr lang="en-US" dirty="0" err="1"/>
              <a:t>network.Purpose</a:t>
            </a:r>
            <a:r>
              <a:rPr lang="en-US" dirty="0"/>
              <a:t>: It promotes loose coupling between software components so that they can be reused and integrated flexibly.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604" y="245415"/>
            <a:ext cx="5723586" cy="1632416"/>
          </a:xfrm>
        </p:spPr>
        <p:txBody>
          <a:bodyPr/>
          <a:lstStyle/>
          <a:p>
            <a:r>
              <a:rPr lang="en-US" dirty="0"/>
              <a:t>Key concepts of </a:t>
            </a:r>
            <a:r>
              <a:rPr lang="en-US" dirty="0" err="1"/>
              <a:t>soa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DA614-2916-6E1A-F57E-9D7C6E775216}"/>
              </a:ext>
            </a:extLst>
          </p:cNvPr>
          <p:cNvSpPr txBox="1"/>
          <p:nvPr/>
        </p:nvSpPr>
        <p:spPr>
          <a:xfrm>
            <a:off x="5348748" y="2182761"/>
            <a:ext cx="4944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 Concepts of SOAService: A self-contained unit of functionality, such as retrieving a bank statement or checking a credit rating.Interoperability: Services can communicate with each other irrespective of the underlying platform or technology.Loose Coupling: Services interact in a way that minimizes dependencies and the impact of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816017"/>
            <a:ext cx="5259554" cy="622290"/>
          </a:xfrm>
        </p:spPr>
        <p:txBody>
          <a:bodyPr/>
          <a:lstStyle/>
          <a:p>
            <a:r>
              <a:rPr lang="en-US" dirty="0" err="1"/>
              <a:t>Benfits</a:t>
            </a:r>
            <a:r>
              <a:rPr lang="en-US" dirty="0"/>
              <a:t> of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 of </a:t>
            </a:r>
            <a:r>
              <a:rPr lang="en-US" dirty="0" err="1"/>
              <a:t>SOAReusability</a:t>
            </a:r>
            <a:r>
              <a:rPr lang="en-US" dirty="0"/>
              <a:t>: Services can be reused across different applications and business </a:t>
            </a:r>
            <a:r>
              <a:rPr lang="en-US" dirty="0" err="1"/>
              <a:t>processes.Scalability</a:t>
            </a:r>
            <a:r>
              <a:rPr lang="en-US" dirty="0"/>
              <a:t>: SOA can be scaled horizontally by adding more service </a:t>
            </a:r>
            <a:r>
              <a:rPr lang="en-US" dirty="0" err="1"/>
              <a:t>instances.Flexibility</a:t>
            </a:r>
            <a:r>
              <a:rPr lang="en-US" dirty="0"/>
              <a:t>: Easier to update and modify services without affecting the entire </a:t>
            </a:r>
            <a:r>
              <a:rPr lang="en-US" dirty="0" err="1"/>
              <a:t>system.Integration</a:t>
            </a:r>
            <a:r>
              <a:rPr lang="en-US" dirty="0"/>
              <a:t>: Simplifies integration with external systems and legacy applications.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Example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7984" y="2794642"/>
            <a:ext cx="5309809" cy="3497698"/>
          </a:xfrm>
        </p:spPr>
        <p:txBody>
          <a:bodyPr/>
          <a:lstStyle/>
          <a:p>
            <a:r>
              <a:rPr lang="en-US" dirty="0"/>
              <a:t>Example Case Study - Enterprise Application </a:t>
            </a:r>
            <a:r>
              <a:rPr lang="en-US" dirty="0" err="1"/>
              <a:t>IntegrationCompany</a:t>
            </a:r>
            <a:r>
              <a:rPr lang="en-US" dirty="0"/>
              <a:t>: ABC </a:t>
            </a:r>
            <a:r>
              <a:rPr lang="en-US" dirty="0" err="1"/>
              <a:t>BankObjective</a:t>
            </a:r>
            <a:r>
              <a:rPr lang="en-US" dirty="0"/>
              <a:t>: Improve customer service by integrating various systems like online banking, mobile banking, and customer service portals.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1" y="275303"/>
            <a:ext cx="7043617" cy="1532381"/>
          </a:xfrm>
        </p:spPr>
        <p:txBody>
          <a:bodyPr/>
          <a:lstStyle/>
          <a:p>
            <a:r>
              <a:rPr lang="en-US" dirty="0"/>
              <a:t>Challenges faced by </a:t>
            </a:r>
            <a:r>
              <a:rPr lang="en-US" dirty="0" err="1"/>
              <a:t>sbi</a:t>
            </a:r>
            <a:r>
              <a:rPr lang="en-US" dirty="0"/>
              <a:t> bank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Challenges Faced by ABC </a:t>
            </a:r>
            <a:r>
              <a:rPr lang="en-US" dirty="0" err="1"/>
              <a:t>BankMultiple</a:t>
            </a:r>
            <a:r>
              <a:rPr lang="en-US" dirty="0"/>
              <a:t> legacy systems with different </a:t>
            </a:r>
            <a:r>
              <a:rPr lang="en-US" dirty="0" err="1"/>
              <a:t>technologies.High</a:t>
            </a:r>
            <a:r>
              <a:rPr lang="en-US" dirty="0"/>
              <a:t> maintenance costs and operational </a:t>
            </a:r>
            <a:r>
              <a:rPr lang="en-US" dirty="0" err="1"/>
              <a:t>inefficiencies.Difficulty</a:t>
            </a:r>
            <a:r>
              <a:rPr lang="en-US" dirty="0"/>
              <a:t> in providing a unified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7" y="496528"/>
            <a:ext cx="7796464" cy="955807"/>
          </a:xfrm>
        </p:spPr>
        <p:txBody>
          <a:bodyPr/>
          <a:lstStyle/>
          <a:p>
            <a:r>
              <a:rPr lang="en-US" dirty="0" err="1"/>
              <a:t>Implimentation</a:t>
            </a:r>
            <a:r>
              <a:rPr lang="en-US" dirty="0"/>
              <a:t> of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184490" cy="3720337"/>
          </a:xfrm>
        </p:spPr>
        <p:txBody>
          <a:bodyPr>
            <a:normAutofit/>
          </a:bodyPr>
          <a:lstStyle/>
          <a:p>
            <a:r>
              <a:rPr lang="en-US" dirty="0"/>
              <a:t>Assessment: Evaluated existing systems and identified key services to </a:t>
            </a:r>
            <a:r>
              <a:rPr lang="en-US" dirty="0" err="1"/>
              <a:t>expose.Design</a:t>
            </a:r>
            <a:r>
              <a:rPr lang="en-US" dirty="0"/>
              <a:t>: Defined a service layer with common business functions like Account Management, Transaction Processing, and Customer </a:t>
            </a:r>
            <a:r>
              <a:rPr lang="en-US" dirty="0" err="1"/>
              <a:t>Management.Development</a:t>
            </a:r>
            <a:r>
              <a:rPr lang="en-US" dirty="0"/>
              <a:t>: Developed services using web services standards (SOAP/REST).Integration: Integrated services with existing systems using an Enterprise Service Bus (ESB).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29410" y="6223820"/>
            <a:ext cx="3284951" cy="517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8172" y="7914968"/>
            <a:ext cx="2975217" cy="97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FCA000-0870-890C-A08B-F9733FBD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1167" y="3429000"/>
            <a:ext cx="7154007" cy="3721817"/>
          </a:xfrm>
        </p:spPr>
        <p:txBody>
          <a:bodyPr/>
          <a:lstStyle/>
          <a:p>
            <a:r>
              <a:rPr lang="en-US" dirty="0"/>
              <a:t>Unified Customer Experience: Consistent and seamless interaction across different </a:t>
            </a:r>
            <a:r>
              <a:rPr lang="en-US" dirty="0" err="1"/>
              <a:t>channels.Reduced</a:t>
            </a:r>
            <a:r>
              <a:rPr lang="en-US" dirty="0"/>
              <a:t> Costs: Lower maintenance and operational costs due to reusability of </a:t>
            </a:r>
            <a:r>
              <a:rPr lang="en-US" dirty="0" err="1"/>
              <a:t>services.Improved</a:t>
            </a:r>
            <a:r>
              <a:rPr lang="en-US" dirty="0"/>
              <a:t> Efficiency: Faster development and deployment of new features and </a:t>
            </a:r>
            <a:r>
              <a:rPr lang="en-US" dirty="0" err="1"/>
              <a:t>services.Enhanced</a:t>
            </a:r>
            <a:r>
              <a:rPr lang="en-US" dirty="0"/>
              <a:t> Flexibility: Ability to quickly adapt to market changes and customer 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7180481" cy="3961593"/>
          </a:xfrm>
        </p:spPr>
        <p:txBody>
          <a:bodyPr>
            <a:normAutofit/>
          </a:bodyPr>
          <a:lstStyle/>
          <a:p>
            <a:r>
              <a:rPr lang="en-US" dirty="0"/>
              <a:t>SOA offers a robust approach to integrating and managing enterprise </a:t>
            </a:r>
            <a:r>
              <a:rPr lang="en-US" dirty="0" err="1"/>
              <a:t>applications.It</a:t>
            </a:r>
            <a:r>
              <a:rPr lang="en-US" dirty="0"/>
              <a:t> enhances flexibility, scalability, and efficiency in delivering business </a:t>
            </a:r>
            <a:r>
              <a:rPr lang="en-US" dirty="0" err="1"/>
              <a:t>services.Proper</a:t>
            </a:r>
            <a:r>
              <a:rPr lang="en-US" dirty="0"/>
              <a:t> planning, governance, and standardization are critical for successful SOA implementation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806082" y="5800726"/>
            <a:ext cx="3485184" cy="4998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{8B5B6332-D142-42D7-8B8B-05BF4465AE68}tf78438558_win32</Template>
  <TotalTime>42</TotalTime>
  <Words>420</Words>
  <Application>Microsoft Office PowerPoint</Application>
  <PresentationFormat>Widescreen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Presentation on SOA Case Study</vt:lpstr>
      <vt:lpstr>Introduction to SOA</vt:lpstr>
      <vt:lpstr>Key concepts of soa </vt:lpstr>
      <vt:lpstr>Benfits of soa</vt:lpstr>
      <vt:lpstr>Example case study</vt:lpstr>
      <vt:lpstr>Challenges faced by sbi bank</vt:lpstr>
      <vt:lpstr>Implimentation of soa</vt:lpstr>
      <vt:lpstr>Lesson learned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Akula Eswararao</dc:creator>
  <cp:lastModifiedBy>Akula Eswararao</cp:lastModifiedBy>
  <cp:revision>2</cp:revision>
  <dcterms:created xsi:type="dcterms:W3CDTF">2024-07-17T11:20:52Z</dcterms:created>
  <dcterms:modified xsi:type="dcterms:W3CDTF">2024-07-17T12:03:40Z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