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Sorts Mill Goudy"/>
      <p:regular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gqbF9Y8FK6Z6SyXCkj3Sv2uC9Z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rtsMillGoud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SortsMillGoud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457200" y="16240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8"/>
          <p:cNvSpPr txBox="1"/>
          <p:nvPr/>
        </p:nvSpPr>
        <p:spPr>
          <a:xfrm rot="-2781869">
            <a:off x="589077" y="2903859"/>
            <a:ext cx="75423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THIS PPT IS JUST FOR YOUR REFERENCE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idx="4294967295" type="ctrTitle"/>
          </p:nvPr>
        </p:nvSpPr>
        <p:spPr>
          <a:xfrm>
            <a:off x="451104" y="157119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Interactive Financial Literacy &amp; Fraud Awareness Tool for Holistic Personal Finance Education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>
            <p:ph idx="4294967295" type="subTitle"/>
          </p:nvPr>
        </p:nvSpPr>
        <p:spPr>
          <a:xfrm>
            <a:off x="5535168" y="6169152"/>
            <a:ext cx="3608832" cy="688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Team details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Team Members: [List Names]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09729" y="5934602"/>
            <a:ext cx="284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4EEDC"/>
              </a:buClr>
              <a:buSzPts val="1800"/>
              <a:buFont typeface="Sorts Mill Goudy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Faculty Coordinator: [Name]</a:t>
            </a:r>
            <a:endParaRPr b="0" i="0" sz="1800" u="none" cap="none" strike="noStrike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4EEDC"/>
              </a:buClr>
              <a:buSzPts val="1800"/>
              <a:buFont typeface="Sorts Mill Goudy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Institute: [name]</a:t>
            </a:r>
            <a:endParaRPr b="0" i="0" sz="1800" u="none" cap="none" strike="noStrike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 amt="60000"/>
          </a:blip>
          <a:srcRect b="0" l="0" r="0" t="0"/>
          <a:stretch/>
        </p:blipFill>
        <p:spPr>
          <a:xfrm>
            <a:off x="2768825" y="187854"/>
            <a:ext cx="3136950" cy="987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 amt="80000"/>
          </a:blip>
          <a:srcRect b="0" l="0" r="0" t="0"/>
          <a:stretch/>
        </p:blipFill>
        <p:spPr>
          <a:xfrm>
            <a:off x="350099" y="4523603"/>
            <a:ext cx="1373100" cy="11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438144" y="5058618"/>
            <a:ext cx="2267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[Title of Mobile app]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438144" y="3788311"/>
            <a:ext cx="209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HACKATHON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Instructions Recap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240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Requirements: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 a uniform first slide across teams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Include concise introductions for each module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Add optional 2-minute videos for modules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Explain your technical approach clearly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Submit synopsis via team lead’s email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App Modules Overview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457200" y="16240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Proposed Modules: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- Budgeting Basics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- Fraud Detection Simulator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- Investment Literacy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- Interactive Quizzes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- Real-time Alerts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Technical Approach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240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Tech Stack: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- Frontend: Flutter / React Native/etc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- Backend: Firebase / Node.js/etc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- Security: End-to-end encryption, secured APIs,etc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Key Features: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- Gamified learning paths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- AI-generated fraud detection scenarios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- User-friendly, mobile-first UI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- Offline module access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Demo/Video (Optional)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16240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Placeholder: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“2-Minute Module Demo Video Here”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Embed or paste a video link if available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Next Steps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457200" y="16240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Roadmap: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Prototype → Internal Testing → Public Deployment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Plans: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Add more advanced financial modules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Partner with banks/NGOs for outreach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Localize app content (regional languages)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Thank You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57200" y="16240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Contact: [Team Lead Email]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welcome your feedback and questions.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raj yadav</dc:creator>
</cp:coreProperties>
</file>