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8" r:id="rId4"/>
  </p:sldMasterIdLst>
  <p:notesMasterIdLst>
    <p:notesMasterId r:id="rId33"/>
  </p:notesMasterIdLst>
  <p:sldIdLst>
    <p:sldId id="3825" r:id="rId5"/>
    <p:sldId id="3826" r:id="rId6"/>
    <p:sldId id="3835" r:id="rId7"/>
    <p:sldId id="3836" r:id="rId8"/>
    <p:sldId id="3837" r:id="rId9"/>
    <p:sldId id="3838" r:id="rId10"/>
    <p:sldId id="3839" r:id="rId11"/>
    <p:sldId id="3840" r:id="rId12"/>
    <p:sldId id="3841" r:id="rId13"/>
    <p:sldId id="3842" r:id="rId14"/>
    <p:sldId id="3843" r:id="rId15"/>
    <p:sldId id="3844" r:id="rId16"/>
    <p:sldId id="3845" r:id="rId17"/>
    <p:sldId id="3846" r:id="rId18"/>
    <p:sldId id="3855" r:id="rId19"/>
    <p:sldId id="3856" r:id="rId20"/>
    <p:sldId id="3858" r:id="rId21"/>
    <p:sldId id="3859" r:id="rId22"/>
    <p:sldId id="3857" r:id="rId23"/>
    <p:sldId id="3847" r:id="rId24"/>
    <p:sldId id="3848" r:id="rId25"/>
    <p:sldId id="3849" r:id="rId26"/>
    <p:sldId id="3850" r:id="rId27"/>
    <p:sldId id="3851" r:id="rId28"/>
    <p:sldId id="3852" r:id="rId29"/>
    <p:sldId id="3854" r:id="rId30"/>
    <p:sldId id="3853" r:id="rId31"/>
    <p:sldId id="3834"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200" userDrawn="1">
          <p15:clr>
            <a:srgbClr val="A4A3A4"/>
          </p15:clr>
        </p15:guide>
        <p15:guide id="2" orient="horz" pos="3408" userDrawn="1">
          <p15:clr>
            <a:srgbClr val="A4A3A4"/>
          </p15:clr>
        </p15:guide>
        <p15:guide id="3" pos="6936" userDrawn="1">
          <p15:clr>
            <a:srgbClr val="A4A3A4"/>
          </p15:clr>
        </p15:guide>
        <p15:guide id="4" pos="744"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1" d="100"/>
          <a:sy n="111" d="100"/>
        </p:scale>
        <p:origin x="594" y="96"/>
      </p:cViewPr>
      <p:guideLst>
        <p:guide orient="horz" pos="1200"/>
        <p:guide orient="horz" pos="3408"/>
        <p:guide pos="6936"/>
        <p:guide pos="74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notesMaster" Target="notesMasters/notesMaster1.xml"/><Relationship Id="rId38"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7BA811-8917-4F1D-B22F-E96045BFA4E0}" type="datetimeFigureOut">
              <a:rPr lang="en-US" smtClean="0"/>
              <a:t>9/14/2022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0C6A29-4676-420C-BBE3-ACC2B80F64D4}" type="slidenum">
              <a:rPr lang="en-US" smtClean="0"/>
              <a:t>‹#›</a:t>
            </a:fld>
            <a:endParaRPr lang="en-US" dirty="0"/>
          </a:p>
        </p:txBody>
      </p:sp>
    </p:spTree>
    <p:extLst>
      <p:ext uri="{BB962C8B-B14F-4D97-AF65-F5344CB8AC3E}">
        <p14:creationId xmlns:p14="http://schemas.microsoft.com/office/powerpoint/2010/main" val="38045970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 name="Freeform 13">
            <a:extLst>
              <a:ext uri="{FF2B5EF4-FFF2-40B4-BE49-F238E27FC236}">
                <a16:creationId xmlns:a16="http://schemas.microsoft.com/office/drawing/2014/main" id="{FCE00AC6-1AA1-42D9-83DD-4C308C3F9322}"/>
              </a:ext>
            </a:extLst>
          </p:cNvPr>
          <p:cNvSpPr/>
          <p:nvPr userDrawn="1"/>
        </p:nvSpPr>
        <p:spPr>
          <a:xfrm>
            <a:off x="4000500" y="1087403"/>
            <a:ext cx="8191500" cy="5770597"/>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cxnSp>
        <p:nvCxnSpPr>
          <p:cNvPr id="12" name="Straight Connector 11">
            <a:extLst>
              <a:ext uri="{FF2B5EF4-FFF2-40B4-BE49-F238E27FC236}">
                <a16:creationId xmlns:a16="http://schemas.microsoft.com/office/drawing/2014/main" id="{5319A315-F756-49EC-8181-0EC3F0A37B09}"/>
              </a:ext>
            </a:extLst>
          </p:cNvPr>
          <p:cNvCxnSpPr>
            <a:cxnSpLocks/>
          </p:cNvCxnSpPr>
          <p:nvPr userDrawn="1"/>
        </p:nvCxnSpPr>
        <p:spPr>
          <a:xfrm>
            <a:off x="406241" y="183933"/>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14" name="Freeform: Shape 13">
            <a:extLst>
              <a:ext uri="{FF2B5EF4-FFF2-40B4-BE49-F238E27FC236}">
                <a16:creationId xmlns:a16="http://schemas.microsoft.com/office/drawing/2014/main" id="{560F3E26-F530-48F5-983F-9DCFF41D4F39}"/>
              </a:ext>
            </a:extLst>
          </p:cNvPr>
          <p:cNvSpPr/>
          <p:nvPr userDrawn="1"/>
        </p:nvSpPr>
        <p:spPr>
          <a:xfrm>
            <a:off x="5292348" y="1"/>
            <a:ext cx="2279742" cy="1267785"/>
          </a:xfrm>
          <a:custGeom>
            <a:avLst/>
            <a:gdLst>
              <a:gd name="connsiteX0" fmla="*/ 0 w 2279742"/>
              <a:gd name="connsiteY0" fmla="*/ 0 h 1267785"/>
              <a:gd name="connsiteX1" fmla="*/ 138700 w 2279742"/>
              <a:gd name="connsiteY1" fmla="*/ 0 h 1267785"/>
              <a:gd name="connsiteX2" fmla="*/ 138700 w 2279742"/>
              <a:gd name="connsiteY2" fmla="*/ 1078193 h 1267785"/>
              <a:gd name="connsiteX3" fmla="*/ 2002733 w 2279742"/>
              <a:gd name="connsiteY3" fmla="*/ 0 h 1267785"/>
              <a:gd name="connsiteX4" fmla="*/ 2279742 w 2279742"/>
              <a:gd name="connsiteY4" fmla="*/ 0 h 1267785"/>
              <a:gd name="connsiteX5" fmla="*/ 104026 w 2279742"/>
              <a:gd name="connsiteY5" fmla="*/ 1258503 h 1267785"/>
              <a:gd name="connsiteX6" fmla="*/ 69351 w 2279742"/>
              <a:gd name="connsiteY6" fmla="*/ 1267785 h 1267785"/>
              <a:gd name="connsiteX7" fmla="*/ 0 w 2279742"/>
              <a:gd name="connsiteY7" fmla="*/ 1198436 h 1267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79742" h="1267785">
                <a:moveTo>
                  <a:pt x="0" y="0"/>
                </a:moveTo>
                <a:lnTo>
                  <a:pt x="138700" y="0"/>
                </a:lnTo>
                <a:lnTo>
                  <a:pt x="138700" y="1078193"/>
                </a:lnTo>
                <a:lnTo>
                  <a:pt x="2002733" y="0"/>
                </a:lnTo>
                <a:lnTo>
                  <a:pt x="2279742" y="0"/>
                </a:lnTo>
                <a:lnTo>
                  <a:pt x="104026" y="1258503"/>
                </a:lnTo>
                <a:cubicBezTo>
                  <a:pt x="93484" y="1264595"/>
                  <a:pt x="81523" y="1267796"/>
                  <a:pt x="69351" y="1267785"/>
                </a:cubicBezTo>
                <a:cubicBezTo>
                  <a:pt x="31049" y="1267785"/>
                  <a:pt x="0" y="1236737"/>
                  <a:pt x="0" y="1198436"/>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5C97701E-DAF9-4174-AA91-DA203CD27D6A}"/>
              </a:ext>
            </a:extLst>
          </p:cNvPr>
          <p:cNvSpPr/>
          <p:nvPr userDrawn="1"/>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8" name="Oval 17">
            <a:extLst>
              <a:ext uri="{FF2B5EF4-FFF2-40B4-BE49-F238E27FC236}">
                <a16:creationId xmlns:a16="http://schemas.microsoft.com/office/drawing/2014/main" id="{4F765374-1A4B-41DC-9E75-A95A6C655328}"/>
              </a:ext>
            </a:extLst>
          </p:cNvPr>
          <p:cNvSpPr/>
          <p:nvPr userDrawn="1"/>
        </p:nvSpPr>
        <p:spPr>
          <a:xfrm>
            <a:off x="1569044" y="514898"/>
            <a:ext cx="2393351" cy="232842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20" name="Freeform: Shape 19">
            <a:extLst>
              <a:ext uri="{FF2B5EF4-FFF2-40B4-BE49-F238E27FC236}">
                <a16:creationId xmlns:a16="http://schemas.microsoft.com/office/drawing/2014/main" id="{7618DB8E-B14E-42E2-B454-6F4F36A8A9D9}"/>
              </a:ext>
            </a:extLst>
          </p:cNvPr>
          <p:cNvSpPr/>
          <p:nvPr userDrawn="1"/>
        </p:nvSpPr>
        <p:spPr>
          <a:xfrm flipH="1">
            <a:off x="0" y="2949740"/>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2" name="Arc 21">
            <a:extLst>
              <a:ext uri="{FF2B5EF4-FFF2-40B4-BE49-F238E27FC236}">
                <a16:creationId xmlns:a16="http://schemas.microsoft.com/office/drawing/2014/main" id="{97666F55-03F1-4D18-9653-0F360E127A7E}"/>
              </a:ext>
            </a:extLst>
          </p:cNvPr>
          <p:cNvSpPr/>
          <p:nvPr userDrawn="1"/>
        </p:nvSpPr>
        <p:spPr>
          <a:xfrm rot="16200000">
            <a:off x="1539683" y="4203427"/>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4DE1A06-8754-4870-9E44-E39BADAD9845}"/>
              </a:ext>
            </a:extLst>
          </p:cNvPr>
          <p:cNvSpPr>
            <a:spLocks noGrp="1"/>
          </p:cNvSpPr>
          <p:nvPr>
            <p:ph type="ctrTitle"/>
          </p:nvPr>
        </p:nvSpPr>
        <p:spPr>
          <a:xfrm>
            <a:off x="5093208" y="2743200"/>
            <a:ext cx="6592824" cy="2386584"/>
          </a:xfrm>
        </p:spPr>
        <p:txBody>
          <a:bodyPr anchor="b"/>
          <a:lstStyle>
            <a:lvl1pPr algn="r">
              <a:defRPr sz="600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3527F020-BBC3-49BB-91C2-5B2CBD64B3C5}"/>
              </a:ext>
            </a:extLst>
          </p:cNvPr>
          <p:cNvSpPr>
            <a:spLocks noGrp="1"/>
          </p:cNvSpPr>
          <p:nvPr>
            <p:ph type="subTitle" idx="1"/>
          </p:nvPr>
        </p:nvSpPr>
        <p:spPr>
          <a:xfrm>
            <a:off x="5093208" y="5221224"/>
            <a:ext cx="6592824" cy="996696"/>
          </a:xfrm>
        </p:spPr>
        <p:txBody>
          <a:bodyPr/>
          <a:lstStyle>
            <a:lvl1pPr marL="0" indent="0" algn="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10104151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2983E-E761-4429-9203-7FE8B2DB67E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921E9B7-62BE-49BA-AC6B-55250D66277F}"/>
              </a:ext>
            </a:extLst>
          </p:cNvPr>
          <p:cNvSpPr>
            <a:spLocks noGrp="1"/>
          </p:cNvSpPr>
          <p:nvPr>
            <p:ph type="body" idx="1"/>
          </p:nvPr>
        </p:nvSpPr>
        <p:spPr>
          <a:xfrm>
            <a:off x="839788" y="1681163"/>
            <a:ext cx="32918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C41A3FD-B90A-4C31-BD6B-581F9E2E0E5E}"/>
              </a:ext>
            </a:extLst>
          </p:cNvPr>
          <p:cNvSpPr>
            <a:spLocks noGrp="1"/>
          </p:cNvSpPr>
          <p:nvPr>
            <p:ph sz="half" idx="2"/>
          </p:nvPr>
        </p:nvSpPr>
        <p:spPr>
          <a:xfrm>
            <a:off x="839788" y="2505075"/>
            <a:ext cx="32918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060D1D55-B722-4968-B171-AF3B462DDAD8}"/>
              </a:ext>
            </a:extLst>
          </p:cNvPr>
          <p:cNvSpPr>
            <a:spLocks noGrp="1"/>
          </p:cNvSpPr>
          <p:nvPr>
            <p:ph type="body" sz="quarter" idx="3"/>
          </p:nvPr>
        </p:nvSpPr>
        <p:spPr>
          <a:xfrm>
            <a:off x="4453128" y="1681163"/>
            <a:ext cx="32918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1085A8-02C2-4E7F-935E-5AEECBAD19BE}"/>
              </a:ext>
            </a:extLst>
          </p:cNvPr>
          <p:cNvSpPr>
            <a:spLocks noGrp="1"/>
          </p:cNvSpPr>
          <p:nvPr>
            <p:ph sz="quarter" idx="4"/>
          </p:nvPr>
        </p:nvSpPr>
        <p:spPr>
          <a:xfrm>
            <a:off x="4453128" y="2505075"/>
            <a:ext cx="32918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9A8A5018-8A77-40E8-B159-4894ECF228B1}"/>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8" name="Footer Placeholder 7">
            <a:extLst>
              <a:ext uri="{FF2B5EF4-FFF2-40B4-BE49-F238E27FC236}">
                <a16:creationId xmlns:a16="http://schemas.microsoft.com/office/drawing/2014/main" id="{8AD79441-8908-4461-9FDD-BCE638837098}"/>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9" name="Slide Number Placeholder 8">
            <a:extLst>
              <a:ext uri="{FF2B5EF4-FFF2-40B4-BE49-F238E27FC236}">
                <a16:creationId xmlns:a16="http://schemas.microsoft.com/office/drawing/2014/main" id="{C8D29F7D-B101-4950-A2C0-F350FB26D45F}"/>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10" name="Freeform: Shape 9">
            <a:extLst>
              <a:ext uri="{FF2B5EF4-FFF2-40B4-BE49-F238E27FC236}">
                <a16:creationId xmlns:a16="http://schemas.microsoft.com/office/drawing/2014/main" id="{862D7398-9A79-4B24-9C7D-F0DEED57C70B}"/>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C07F28CD-1873-4E36-A064-2D25E0A8501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Text Placeholder 4">
            <a:extLst>
              <a:ext uri="{FF2B5EF4-FFF2-40B4-BE49-F238E27FC236}">
                <a16:creationId xmlns:a16="http://schemas.microsoft.com/office/drawing/2014/main" id="{ACF5677B-E56F-4452-ADDC-DA0E20A955EC}"/>
              </a:ext>
            </a:extLst>
          </p:cNvPr>
          <p:cNvSpPr>
            <a:spLocks noGrp="1"/>
          </p:cNvSpPr>
          <p:nvPr>
            <p:ph type="body" sz="quarter" idx="13"/>
          </p:nvPr>
        </p:nvSpPr>
        <p:spPr>
          <a:xfrm>
            <a:off x="8065008" y="1681163"/>
            <a:ext cx="32918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a:extLst>
              <a:ext uri="{FF2B5EF4-FFF2-40B4-BE49-F238E27FC236}">
                <a16:creationId xmlns:a16="http://schemas.microsoft.com/office/drawing/2014/main" id="{865D9C09-AB3B-40EB-B1DA-9C6D72343451}"/>
              </a:ext>
            </a:extLst>
          </p:cNvPr>
          <p:cNvSpPr>
            <a:spLocks noGrp="1"/>
          </p:cNvSpPr>
          <p:nvPr>
            <p:ph sz="quarter" idx="14"/>
          </p:nvPr>
        </p:nvSpPr>
        <p:spPr>
          <a:xfrm>
            <a:off x="8065008" y="2505075"/>
            <a:ext cx="32918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672738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with 2 medium pictures">
    <p:spTree>
      <p:nvGrpSpPr>
        <p:cNvPr id="1" name=""/>
        <p:cNvGrpSpPr/>
        <p:nvPr/>
      </p:nvGrpSpPr>
      <p:grpSpPr>
        <a:xfrm>
          <a:off x="0" y="0"/>
          <a:ext cx="0" cy="0"/>
          <a:chOff x="0" y="0"/>
          <a:chExt cx="0" cy="0"/>
        </a:xfrm>
      </p:grpSpPr>
      <p:sp>
        <p:nvSpPr>
          <p:cNvPr id="20" name="Picture Placeholder 19">
            <a:extLst>
              <a:ext uri="{FF2B5EF4-FFF2-40B4-BE49-F238E27FC236}">
                <a16:creationId xmlns:a16="http://schemas.microsoft.com/office/drawing/2014/main" id="{FAA9DFF3-1B49-48A9-BF8A-57DD7D07CFAF}"/>
              </a:ext>
            </a:extLst>
          </p:cNvPr>
          <p:cNvSpPr>
            <a:spLocks noGrp="1"/>
          </p:cNvSpPr>
          <p:nvPr>
            <p:ph type="pic" sz="quarter" idx="14"/>
          </p:nvPr>
        </p:nvSpPr>
        <p:spPr>
          <a:xfrm>
            <a:off x="7901259" y="2727729"/>
            <a:ext cx="4290740" cy="4130271"/>
          </a:xfrm>
          <a:custGeom>
            <a:avLst/>
            <a:gdLst>
              <a:gd name="connsiteX0" fmla="*/ 2503809 w 4290740"/>
              <a:gd name="connsiteY0" fmla="*/ 0 h 4130271"/>
              <a:gd name="connsiteX1" fmla="*/ 4198398 w 4290740"/>
              <a:gd name="connsiteY1" fmla="*/ 660580 h 4130271"/>
              <a:gd name="connsiteX2" fmla="*/ 4290740 w 4290740"/>
              <a:gd name="connsiteY2" fmla="*/ 751285 h 4130271"/>
              <a:gd name="connsiteX3" fmla="*/ 4290740 w 4290740"/>
              <a:gd name="connsiteY3" fmla="*/ 4130271 h 4130271"/>
              <a:gd name="connsiteX4" fmla="*/ 604508 w 4290740"/>
              <a:gd name="connsiteY4" fmla="*/ 4130271 h 4130271"/>
              <a:gd name="connsiteX5" fmla="*/ 461940 w 4290740"/>
              <a:gd name="connsiteY5" fmla="*/ 3953232 h 4130271"/>
              <a:gd name="connsiteX6" fmla="*/ 0 w 4290740"/>
              <a:gd name="connsiteY6" fmla="*/ 2503809 h 4130271"/>
              <a:gd name="connsiteX7" fmla="*/ 2503809 w 4290740"/>
              <a:gd name="connsiteY7" fmla="*/ 0 h 41302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90740" h="4130271">
                <a:moveTo>
                  <a:pt x="2503809" y="0"/>
                </a:moveTo>
                <a:cubicBezTo>
                  <a:pt x="3157405" y="0"/>
                  <a:pt x="3752509" y="250434"/>
                  <a:pt x="4198398" y="660580"/>
                </a:cubicBezTo>
                <a:lnTo>
                  <a:pt x="4290740" y="751285"/>
                </a:lnTo>
                <a:lnTo>
                  <a:pt x="4290740" y="4130271"/>
                </a:lnTo>
                <a:lnTo>
                  <a:pt x="604508" y="4130271"/>
                </a:lnTo>
                <a:lnTo>
                  <a:pt x="461940" y="3953232"/>
                </a:lnTo>
                <a:cubicBezTo>
                  <a:pt x="171051" y="3544183"/>
                  <a:pt x="0" y="3043971"/>
                  <a:pt x="0" y="2503809"/>
                </a:cubicBezTo>
                <a:cubicBezTo>
                  <a:pt x="0" y="1120992"/>
                  <a:pt x="1120992" y="0"/>
                  <a:pt x="2503809" y="0"/>
                </a:cubicBezTo>
                <a:close/>
              </a:path>
            </a:pathLst>
          </a:custGeom>
        </p:spPr>
        <p:txBody>
          <a:bodyPr wrap="square" anchor="ctr">
            <a:noAutofit/>
          </a:bodyPr>
          <a:lstStyle>
            <a:lvl1pPr algn="ctr">
              <a:buNone/>
              <a:defRPr sz="1800"/>
            </a:lvl1pPr>
          </a:lstStyle>
          <a:p>
            <a:r>
              <a:rPr lang="en-US"/>
              <a:t>Click icon to add picture</a:t>
            </a:r>
            <a:endParaRPr lang="en-US" dirty="0"/>
          </a:p>
        </p:txBody>
      </p:sp>
      <p:sp>
        <p:nvSpPr>
          <p:cNvPr id="21" name="Picture Placeholder 20">
            <a:extLst>
              <a:ext uri="{FF2B5EF4-FFF2-40B4-BE49-F238E27FC236}">
                <a16:creationId xmlns:a16="http://schemas.microsoft.com/office/drawing/2014/main" id="{5CFEFC13-B998-4A6F-A7ED-411E266D288C}"/>
              </a:ext>
            </a:extLst>
          </p:cNvPr>
          <p:cNvSpPr>
            <a:spLocks noGrp="1"/>
          </p:cNvSpPr>
          <p:nvPr>
            <p:ph type="pic" sz="quarter" idx="13"/>
          </p:nvPr>
        </p:nvSpPr>
        <p:spPr>
          <a:xfrm>
            <a:off x="6261609" y="0"/>
            <a:ext cx="3519311" cy="3007909"/>
          </a:xfrm>
          <a:custGeom>
            <a:avLst/>
            <a:gdLst>
              <a:gd name="connsiteX0" fmla="*/ 519779 w 3519311"/>
              <a:gd name="connsiteY0" fmla="*/ 0 h 3007909"/>
              <a:gd name="connsiteX1" fmla="*/ 2999531 w 3519311"/>
              <a:gd name="connsiteY1" fmla="*/ 0 h 3007909"/>
              <a:gd name="connsiteX2" fmla="*/ 3003920 w 3519311"/>
              <a:gd name="connsiteY2" fmla="*/ 3989 h 3007909"/>
              <a:gd name="connsiteX3" fmla="*/ 3519311 w 3519311"/>
              <a:gd name="connsiteY3" fmla="*/ 1248253 h 3007909"/>
              <a:gd name="connsiteX4" fmla="*/ 1759655 w 3519311"/>
              <a:gd name="connsiteY4" fmla="*/ 3007909 h 3007909"/>
              <a:gd name="connsiteX5" fmla="*/ 9084 w 3519311"/>
              <a:gd name="connsiteY5" fmla="*/ 1428168 h 3007909"/>
              <a:gd name="connsiteX6" fmla="*/ 0 w 3519311"/>
              <a:gd name="connsiteY6" fmla="*/ 1248273 h 3007909"/>
              <a:gd name="connsiteX7" fmla="*/ 0 w 3519311"/>
              <a:gd name="connsiteY7" fmla="*/ 1248233 h 3007909"/>
              <a:gd name="connsiteX8" fmla="*/ 9084 w 3519311"/>
              <a:gd name="connsiteY8" fmla="*/ 1068339 h 3007909"/>
              <a:gd name="connsiteX9" fmla="*/ 515391 w 3519311"/>
              <a:gd name="connsiteY9" fmla="*/ 3989 h 3007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519311" h="3007909">
                <a:moveTo>
                  <a:pt x="519779" y="0"/>
                </a:moveTo>
                <a:lnTo>
                  <a:pt x="2999531" y="0"/>
                </a:lnTo>
                <a:lnTo>
                  <a:pt x="3003920" y="3989"/>
                </a:lnTo>
                <a:cubicBezTo>
                  <a:pt x="3322355" y="322424"/>
                  <a:pt x="3519311" y="762338"/>
                  <a:pt x="3519311" y="1248253"/>
                </a:cubicBezTo>
                <a:cubicBezTo>
                  <a:pt x="3519311" y="2220084"/>
                  <a:pt x="2731486" y="3007909"/>
                  <a:pt x="1759655" y="3007909"/>
                </a:cubicBezTo>
                <a:cubicBezTo>
                  <a:pt x="848565" y="3007909"/>
                  <a:pt x="99196" y="2315485"/>
                  <a:pt x="9084" y="1428168"/>
                </a:cubicBezTo>
                <a:lnTo>
                  <a:pt x="0" y="1248273"/>
                </a:lnTo>
                <a:lnTo>
                  <a:pt x="0" y="1248233"/>
                </a:lnTo>
                <a:lnTo>
                  <a:pt x="9084" y="1068339"/>
                </a:lnTo>
                <a:cubicBezTo>
                  <a:pt x="51137" y="654258"/>
                  <a:pt x="236761" y="282620"/>
                  <a:pt x="515391" y="3989"/>
                </a:cubicBezTo>
                <a:close/>
              </a:path>
            </a:pathLst>
          </a:custGeom>
        </p:spPr>
        <p:txBody>
          <a:bodyPr wrap="square" anchor="ctr">
            <a:noAutofit/>
          </a:bodyPr>
          <a:lstStyle>
            <a:lvl1pPr algn="ctr">
              <a:buNone/>
              <a:defRPr sz="1800"/>
            </a:lvl1pPr>
          </a:lstStyle>
          <a:p>
            <a:r>
              <a:rPr lang="en-US"/>
              <a:t>Click icon to add picture</a:t>
            </a:r>
            <a:endParaRPr lang="en-US" dirty="0"/>
          </a:p>
        </p:txBody>
      </p:sp>
      <p:sp>
        <p:nvSpPr>
          <p:cNvPr id="10" name="Oval 9">
            <a:extLst>
              <a:ext uri="{FF2B5EF4-FFF2-40B4-BE49-F238E27FC236}">
                <a16:creationId xmlns:a16="http://schemas.microsoft.com/office/drawing/2014/main" id="{B7BFFB5A-A05C-4B0C-905C-5884361304B2}"/>
              </a:ext>
            </a:extLst>
          </p:cNvPr>
          <p:cNvSpPr/>
          <p:nvPr userDrawn="1"/>
        </p:nvSpPr>
        <p:spPr>
          <a:xfrm>
            <a:off x="10420569" y="1364732"/>
            <a:ext cx="947488" cy="92178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12" name="Arc 11">
            <a:extLst>
              <a:ext uri="{FF2B5EF4-FFF2-40B4-BE49-F238E27FC236}">
                <a16:creationId xmlns:a16="http://schemas.microsoft.com/office/drawing/2014/main" id="{9F33AC6C-4807-4785-AE9F-84BFEEDA9F7E}"/>
              </a:ext>
            </a:extLst>
          </p:cNvPr>
          <p:cNvSpPr/>
          <p:nvPr userDrawn="1"/>
        </p:nvSpPr>
        <p:spPr>
          <a:xfrm rot="4759070" flipV="1">
            <a:off x="6034138" y="-673140"/>
            <a:ext cx="4021193" cy="4021193"/>
          </a:xfrm>
          <a:prstGeom prst="arc">
            <a:avLst>
              <a:gd name="adj1" fmla="val 16200000"/>
              <a:gd name="adj2" fmla="val 20093138"/>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0E11BF3-02E8-4EB7-818E-652B82CF2C9D}"/>
              </a:ext>
            </a:extLst>
          </p:cNvPr>
          <p:cNvSpPr>
            <a:spLocks noGrp="1"/>
          </p:cNvSpPr>
          <p:nvPr>
            <p:ph type="title"/>
          </p:nvPr>
        </p:nvSpPr>
        <p:spPr>
          <a:xfrm>
            <a:off x="841248" y="365760"/>
            <a:ext cx="5120640" cy="1325880"/>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254D3190-B78C-42F1-9D62-F523886BBE51}"/>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8" name="Content Placeholder 2">
            <a:extLst>
              <a:ext uri="{FF2B5EF4-FFF2-40B4-BE49-F238E27FC236}">
                <a16:creationId xmlns:a16="http://schemas.microsoft.com/office/drawing/2014/main" id="{4753B078-30BA-4AB9-A020-EE8D9404B69E}"/>
              </a:ext>
            </a:extLst>
          </p:cNvPr>
          <p:cNvSpPr>
            <a:spLocks noGrp="1"/>
          </p:cNvSpPr>
          <p:nvPr>
            <p:ph idx="1"/>
          </p:nvPr>
        </p:nvSpPr>
        <p:spPr>
          <a:xfrm>
            <a:off x="841248" y="1828800"/>
            <a:ext cx="5093208" cy="4352544"/>
          </a:xfrm>
        </p:spPr>
        <p:txBody>
          <a:bodyPr/>
          <a:lstStyle>
            <a:lvl1pPr marL="0" indent="0">
              <a:buNone/>
              <a:defRPr sz="2400"/>
            </a:lvl1pPr>
            <a:lvl2pPr marL="228600">
              <a:defRPr/>
            </a:lvl2pPr>
            <a:lvl3pPr marL="457200">
              <a:defRPr/>
            </a:lvl3pPr>
            <a:lvl4pPr marL="685800">
              <a:defRPr/>
            </a:lvl4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4131786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2642EAF0-DE94-4F90-82E3-6F316AA8353A}"/>
              </a:ext>
            </a:extLst>
          </p:cNvPr>
          <p:cNvSpPr/>
          <p:nvPr userDrawn="1"/>
        </p:nvSpPr>
        <p:spPr>
          <a:xfrm>
            <a:off x="707393" y="847600"/>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D22D7888-22FA-4AA1-9BA4-CC61D6643D47}"/>
              </a:ext>
            </a:extLst>
          </p:cNvPr>
          <p:cNvSpPr/>
          <p:nvPr userDrawn="1"/>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 name="Freeform: Shape 13">
            <a:extLst>
              <a:ext uri="{FF2B5EF4-FFF2-40B4-BE49-F238E27FC236}">
                <a16:creationId xmlns:a16="http://schemas.microsoft.com/office/drawing/2014/main" id="{EBB6E464-8999-4773-A1F2-E6CAA990E572}"/>
              </a:ext>
            </a:extLst>
          </p:cNvPr>
          <p:cNvSpPr/>
          <p:nvPr userDrawn="1"/>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CE9CE183-B21E-41EB-A082-DF9C3AD659D5}"/>
              </a:ext>
            </a:extLst>
          </p:cNvPr>
          <p:cNvSpPr/>
          <p:nvPr userDrawn="1"/>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8" name="Freeform: Shape 17">
            <a:extLst>
              <a:ext uri="{FF2B5EF4-FFF2-40B4-BE49-F238E27FC236}">
                <a16:creationId xmlns:a16="http://schemas.microsoft.com/office/drawing/2014/main" id="{1EA14BE8-FDD0-4434-9C3E-BFF78C22D9E3}"/>
              </a:ext>
            </a:extLst>
          </p:cNvPr>
          <p:cNvSpPr/>
          <p:nvPr userDrawn="1"/>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0" name="Freeform: Shape 19">
            <a:extLst>
              <a:ext uri="{FF2B5EF4-FFF2-40B4-BE49-F238E27FC236}">
                <a16:creationId xmlns:a16="http://schemas.microsoft.com/office/drawing/2014/main" id="{5C76330B-4C5E-463F-921A-D91F1F1F6049}"/>
              </a:ext>
            </a:extLst>
          </p:cNvPr>
          <p:cNvSpPr/>
          <p:nvPr userDrawn="1"/>
        </p:nvSpPr>
        <p:spPr>
          <a:xfrm flipH="1">
            <a:off x="340505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2" name="Freeform: Shape 21">
            <a:extLst>
              <a:ext uri="{FF2B5EF4-FFF2-40B4-BE49-F238E27FC236}">
                <a16:creationId xmlns:a16="http://schemas.microsoft.com/office/drawing/2014/main" id="{E494E364-7EA8-4D92-915D-75D1A3A67C07}"/>
              </a:ext>
            </a:extLst>
          </p:cNvPr>
          <p:cNvSpPr/>
          <p:nvPr userDrawn="1"/>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0E11BF3-02E8-4EB7-818E-652B82CF2C9D}"/>
              </a:ext>
            </a:extLst>
          </p:cNvPr>
          <p:cNvSpPr>
            <a:spLocks noGrp="1"/>
          </p:cNvSpPr>
          <p:nvPr>
            <p:ph type="title"/>
          </p:nvPr>
        </p:nvSpPr>
        <p:spPr>
          <a:xfrm>
            <a:off x="1389888" y="1234440"/>
            <a:ext cx="3236976" cy="4069080"/>
          </a:xfrm>
        </p:spPr>
        <p:txBody>
          <a:bodyPr/>
          <a:lstStyle>
            <a:lvl1pPr algn="ctr">
              <a:defRPr>
                <a:solidFill>
                  <a:schemeClr val="bg1"/>
                </a:solidFill>
              </a:defRPr>
            </a:lvl1pPr>
          </a:lstStyle>
          <a:p>
            <a:r>
              <a:rPr lang="en-US"/>
              <a:t>Click to edit Master title style</a:t>
            </a:r>
          </a:p>
        </p:txBody>
      </p:sp>
      <p:sp>
        <p:nvSpPr>
          <p:cNvPr id="3" name="Date Placeholder 2">
            <a:extLst>
              <a:ext uri="{FF2B5EF4-FFF2-40B4-BE49-F238E27FC236}">
                <a16:creationId xmlns:a16="http://schemas.microsoft.com/office/drawing/2014/main" id="{254D3190-B78C-42F1-9D62-F523886BBE51}"/>
              </a:ext>
            </a:extLst>
          </p:cNvPr>
          <p:cNvSpPr>
            <a:spLocks noGrp="1"/>
          </p:cNvSpPr>
          <p:nvPr>
            <p:ph type="dt" sz="half" idx="10"/>
          </p:nvPr>
        </p:nvSpPr>
        <p:spPr>
          <a:xfrm>
            <a:off x="1682496" y="6356350"/>
            <a:ext cx="1545336" cy="365125"/>
          </a:xfrm>
        </p:spPr>
        <p:txBody>
          <a:bodyPr/>
          <a:lstStyle>
            <a:lvl1pPr>
              <a:defRPr>
                <a:latin typeface="+mn-lt"/>
              </a:defRPr>
            </a:lvl1pPr>
          </a:lstStyle>
          <a:p>
            <a:pPr>
              <a:defRPr/>
            </a:pPr>
            <a:r>
              <a:rPr lang="en-US" dirty="0">
                <a:solidFill>
                  <a:prstClr val="black">
                    <a:tint val="75000"/>
                  </a:prstClr>
                </a:solidFill>
              </a:rPr>
              <a:t>9/3/20XX</a:t>
            </a:r>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a:xfrm>
            <a:off x="6099048" y="6356350"/>
            <a:ext cx="4114800" cy="365125"/>
          </a:xfrm>
        </p:spPr>
        <p:txBody>
          <a:bodyPr/>
          <a:lstStyle>
            <a:lvl1pPr algn="l">
              <a:defRPr>
                <a:latin typeface="+mn-lt"/>
              </a:defRPr>
            </a:lvl1pPr>
          </a:lstStyle>
          <a:p>
            <a:pPr algn="l">
              <a:defRPr/>
            </a:pPr>
            <a:r>
              <a:rPr lang="en-US" dirty="0">
                <a:solidFill>
                  <a:prstClr val="black">
                    <a:tint val="75000"/>
                  </a:prstClr>
                </a:solidFill>
              </a:rPr>
              <a:t>Presentation Title</a:t>
            </a:r>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a:xfrm>
            <a:off x="10506456" y="6356350"/>
            <a:ext cx="850392" cy="365125"/>
          </a:xfrm>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8" name="Content Placeholder 2">
            <a:extLst>
              <a:ext uri="{FF2B5EF4-FFF2-40B4-BE49-F238E27FC236}">
                <a16:creationId xmlns:a16="http://schemas.microsoft.com/office/drawing/2014/main" id="{4753B078-30BA-4AB9-A020-EE8D9404B69E}"/>
              </a:ext>
            </a:extLst>
          </p:cNvPr>
          <p:cNvSpPr>
            <a:spLocks noGrp="1"/>
          </p:cNvSpPr>
          <p:nvPr>
            <p:ph idx="1"/>
          </p:nvPr>
        </p:nvSpPr>
        <p:spPr>
          <a:xfrm>
            <a:off x="6665976" y="2551176"/>
            <a:ext cx="4709160" cy="1755648"/>
          </a:xfrm>
        </p:spPr>
        <p:txBody>
          <a:bodyPr/>
          <a:lstStyle>
            <a:lvl1pPr marL="0" indent="0">
              <a:buNone/>
              <a:defRPr sz="2400"/>
            </a:lvl1pPr>
            <a:lvl2pPr marL="228600">
              <a:defRPr sz="1800"/>
            </a:lvl2pPr>
            <a:lvl3pPr marL="457200">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826779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024287-C9B9-48AC-8E4D-A282DE2F44F5}"/>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3" name="Footer Placeholder 2">
            <a:extLst>
              <a:ext uri="{FF2B5EF4-FFF2-40B4-BE49-F238E27FC236}">
                <a16:creationId xmlns:a16="http://schemas.microsoft.com/office/drawing/2014/main" id="{2D34C9A2-75A7-4164-B3B8-E6A9D60BA0B6}"/>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4" name="Slide Number Placeholder 3">
            <a:extLst>
              <a:ext uri="{FF2B5EF4-FFF2-40B4-BE49-F238E27FC236}">
                <a16:creationId xmlns:a16="http://schemas.microsoft.com/office/drawing/2014/main" id="{ECBE73CE-2859-4D49-A9EC-26AF3FBDF6A3}"/>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5" name="Freeform: Shape 4">
            <a:extLst>
              <a:ext uri="{FF2B5EF4-FFF2-40B4-BE49-F238E27FC236}">
                <a16:creationId xmlns:a16="http://schemas.microsoft.com/office/drawing/2014/main" id="{AA5ED585-FEBB-4DAD-84C0-97BEE6C360C3}"/>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Freeform: Shape 5">
            <a:extLst>
              <a:ext uri="{FF2B5EF4-FFF2-40B4-BE49-F238E27FC236}">
                <a16:creationId xmlns:a16="http://schemas.microsoft.com/office/drawing/2014/main" id="{EF6AC352-A720-4DB3-87CA-A33B0607CA2F}"/>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946489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024287-C9B9-48AC-8E4D-A282DE2F44F5}"/>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3" name="Footer Placeholder 2">
            <a:extLst>
              <a:ext uri="{FF2B5EF4-FFF2-40B4-BE49-F238E27FC236}">
                <a16:creationId xmlns:a16="http://schemas.microsoft.com/office/drawing/2014/main" id="{2D34C9A2-75A7-4164-B3B8-E6A9D60BA0B6}"/>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4" name="Slide Number Placeholder 3">
            <a:extLst>
              <a:ext uri="{FF2B5EF4-FFF2-40B4-BE49-F238E27FC236}">
                <a16:creationId xmlns:a16="http://schemas.microsoft.com/office/drawing/2014/main" id="{ECBE73CE-2859-4D49-A9EC-26AF3FBDF6A3}"/>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5" name="Freeform: Shape 4">
            <a:extLst>
              <a:ext uri="{FF2B5EF4-FFF2-40B4-BE49-F238E27FC236}">
                <a16:creationId xmlns:a16="http://schemas.microsoft.com/office/drawing/2014/main" id="{AA5ED585-FEBB-4DAD-84C0-97BEE6C360C3}"/>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Freeform: Shape 5">
            <a:extLst>
              <a:ext uri="{FF2B5EF4-FFF2-40B4-BE49-F238E27FC236}">
                <a16:creationId xmlns:a16="http://schemas.microsoft.com/office/drawing/2014/main" id="{EF6AC352-A720-4DB3-87CA-A33B0607CA2F}"/>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7" name="Title 6">
            <a:extLst>
              <a:ext uri="{FF2B5EF4-FFF2-40B4-BE49-F238E27FC236}">
                <a16:creationId xmlns:a16="http://schemas.microsoft.com/office/drawing/2014/main" id="{C9A1C714-6A0E-456D-A2E2-6288C0EA077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6354056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FC812-4DB6-4F98-9404-29C191D3BA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2F0855E-0CD6-47DD-B648-4C84C783D7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D50082B-17D7-4D61-8AEB-81517D85D2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70783-FF31-4C4E-9196-EB169B209747}"/>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6" name="Footer Placeholder 5">
            <a:extLst>
              <a:ext uri="{FF2B5EF4-FFF2-40B4-BE49-F238E27FC236}">
                <a16:creationId xmlns:a16="http://schemas.microsoft.com/office/drawing/2014/main" id="{7D92E260-747D-40FD-A062-9DD5E6835ABB}"/>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7" name="Slide Number Placeholder 6">
            <a:extLst>
              <a:ext uri="{FF2B5EF4-FFF2-40B4-BE49-F238E27FC236}">
                <a16:creationId xmlns:a16="http://schemas.microsoft.com/office/drawing/2014/main" id="{887E50A0-1E05-49C5-88C9-46267751201F}"/>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8" name="Freeform: Shape 7">
            <a:extLst>
              <a:ext uri="{FF2B5EF4-FFF2-40B4-BE49-F238E27FC236}">
                <a16:creationId xmlns:a16="http://schemas.microsoft.com/office/drawing/2014/main" id="{2C155C63-9F58-4422-B669-F9748628067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385DBA62-0EDB-47AA-86C7-90463BC9B308}"/>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186281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D7521-E43D-41D1-B458-26B20DC6DD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2472CF2-2653-4B98-A416-D7A0A860EC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A6EF87F5-0B10-4AC7-9599-F088C5E796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A07CB7-0520-4D64-B76C-C31AC557832D}"/>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6" name="Footer Placeholder 5">
            <a:extLst>
              <a:ext uri="{FF2B5EF4-FFF2-40B4-BE49-F238E27FC236}">
                <a16:creationId xmlns:a16="http://schemas.microsoft.com/office/drawing/2014/main" id="{92EEB226-AD45-45DF-AAB5-5513AE732AAE}"/>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7" name="Slide Number Placeholder 6">
            <a:extLst>
              <a:ext uri="{FF2B5EF4-FFF2-40B4-BE49-F238E27FC236}">
                <a16:creationId xmlns:a16="http://schemas.microsoft.com/office/drawing/2014/main" id="{95E96AEB-9481-4CCE-B110-FEDD334835B8}"/>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8" name="Freeform: Shape 7">
            <a:extLst>
              <a:ext uri="{FF2B5EF4-FFF2-40B4-BE49-F238E27FC236}">
                <a16:creationId xmlns:a16="http://schemas.microsoft.com/office/drawing/2014/main" id="{6BA9707F-7BCE-464F-BF45-E216527084EE}"/>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BC589723-2CC8-49D1-B4E1-36FECED6A2D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140125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AFA665D7-34D0-4262-B345-9B1A1BA8DA17}"/>
              </a:ext>
            </a:extLst>
          </p:cNvPr>
          <p:cNvSpPr/>
          <p:nvPr userDrawn="1"/>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Arc 11">
            <a:extLst>
              <a:ext uri="{FF2B5EF4-FFF2-40B4-BE49-F238E27FC236}">
                <a16:creationId xmlns:a16="http://schemas.microsoft.com/office/drawing/2014/main" id="{39ECC553-79E5-4B14-89C9-4DAD2B1021B1}"/>
              </a:ext>
            </a:extLst>
          </p:cNvPr>
          <p:cNvSpPr/>
          <p:nvPr userDrawn="1"/>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55797934-7E2B-4F94-89C4-0279413FF821}"/>
              </a:ext>
            </a:extLst>
          </p:cNvPr>
          <p:cNvSpPr/>
          <p:nvPr userDrawn="1"/>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49FF209-11EE-4A3F-9685-A155FECD0DC8}"/>
              </a:ext>
            </a:extLst>
          </p:cNvPr>
          <p:cNvSpPr>
            <a:spLocks noGrp="1"/>
          </p:cNvSpPr>
          <p:nvPr>
            <p:ph type="title"/>
          </p:nvPr>
        </p:nvSpPr>
        <p:spPr>
          <a:xfrm>
            <a:off x="1170432" y="1399032"/>
            <a:ext cx="3236976" cy="4069080"/>
          </a:xfrm>
        </p:spPr>
        <p:txBody>
          <a:bodyPr/>
          <a:lstStyle>
            <a:lvl1pPr algn="ctr">
              <a:defRPr>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0A47AF11-F208-4FDA-9E19-D6CA3472134E}"/>
              </a:ext>
            </a:extLst>
          </p:cNvPr>
          <p:cNvSpPr>
            <a:spLocks noGrp="1"/>
          </p:cNvSpPr>
          <p:nvPr>
            <p:ph idx="1"/>
          </p:nvPr>
        </p:nvSpPr>
        <p:spPr>
          <a:xfrm>
            <a:off x="5788152" y="1527048"/>
            <a:ext cx="5111496" cy="3931920"/>
          </a:xfrm>
        </p:spPr>
        <p:txBody>
          <a:bodyPr anchor="ctr"/>
          <a:lstStyle>
            <a:lvl1pPr marL="0" indent="0">
              <a:buNone/>
              <a:defRPr/>
            </a:lvl1pPr>
            <a:lvl2pPr marL="228600">
              <a:defRPr/>
            </a:lvl2pPr>
            <a:lvl3pPr marL="457200">
              <a:defRPr/>
            </a:lvl3pPr>
            <a:lvl4pPr>
              <a:buNone/>
              <a:defRPr/>
            </a:lvl4pPr>
          </a:lstStyle>
          <a:p>
            <a:pPr lvl="0"/>
            <a:r>
              <a:rPr lang="en-US"/>
              <a:t>Click to edit Master text styles</a:t>
            </a:r>
          </a:p>
          <a:p>
            <a:pPr lvl="1"/>
            <a:r>
              <a:rPr lang="en-US"/>
              <a:t>Second level</a:t>
            </a:r>
          </a:p>
          <a:p>
            <a:pPr lvl="2"/>
            <a:r>
              <a:rPr lang="en-US"/>
              <a:t>Third level</a:t>
            </a:r>
          </a:p>
        </p:txBody>
      </p:sp>
      <p:sp>
        <p:nvSpPr>
          <p:cNvPr id="4" name="Date Placeholder 3">
            <a:extLst>
              <a:ext uri="{FF2B5EF4-FFF2-40B4-BE49-F238E27FC236}">
                <a16:creationId xmlns:a16="http://schemas.microsoft.com/office/drawing/2014/main" id="{96E82FA1-02B7-467E-9F16-D178149407C5}"/>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5" name="Footer Placeholder 4">
            <a:extLst>
              <a:ext uri="{FF2B5EF4-FFF2-40B4-BE49-F238E27FC236}">
                <a16:creationId xmlns:a16="http://schemas.microsoft.com/office/drawing/2014/main" id="{6D389247-FB8A-4494-859B-B3754B02A5EE}"/>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6" name="Slide Number Placeholder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8139446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2 small pictures">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5A614E3F-4FB2-4152-A59C-941C908D7B05}"/>
              </a:ext>
            </a:extLst>
          </p:cNvPr>
          <p:cNvSpPr>
            <a:spLocks noGrp="1"/>
          </p:cNvSpPr>
          <p:nvPr>
            <p:ph type="pic" sz="quarter" idx="13"/>
          </p:nvPr>
        </p:nvSpPr>
        <p:spPr>
          <a:xfrm>
            <a:off x="7200479" y="1150210"/>
            <a:ext cx="2207046" cy="2204178"/>
          </a:xfrm>
          <a:custGeom>
            <a:avLst/>
            <a:gdLst>
              <a:gd name="connsiteX0" fmla="*/ 1098749 w 2207046"/>
              <a:gd name="connsiteY0" fmla="*/ 0 h 2204178"/>
              <a:gd name="connsiteX1" fmla="*/ 2201707 w 2207046"/>
              <a:gd name="connsiteY1" fmla="*/ 995326 h 2204178"/>
              <a:gd name="connsiteX2" fmla="*/ 2207046 w 2207046"/>
              <a:gd name="connsiteY2" fmla="*/ 1101058 h 2204178"/>
              <a:gd name="connsiteX3" fmla="*/ 2207046 w 2207046"/>
              <a:gd name="connsiteY3" fmla="*/ 1116306 h 2204178"/>
              <a:gd name="connsiteX4" fmla="*/ 2201707 w 2207046"/>
              <a:gd name="connsiteY4" fmla="*/ 1222039 h 2204178"/>
              <a:gd name="connsiteX5" fmla="*/ 1322187 w 2207046"/>
              <a:gd name="connsiteY5" fmla="*/ 2194840 h 2204178"/>
              <a:gd name="connsiteX6" fmla="*/ 1260999 w 2207046"/>
              <a:gd name="connsiteY6" fmla="*/ 2204178 h 2204178"/>
              <a:gd name="connsiteX7" fmla="*/ 936500 w 2207046"/>
              <a:gd name="connsiteY7" fmla="*/ 2204178 h 2204178"/>
              <a:gd name="connsiteX8" fmla="*/ 875311 w 2207046"/>
              <a:gd name="connsiteY8" fmla="*/ 2194840 h 2204178"/>
              <a:gd name="connsiteX9" fmla="*/ 12592 w 2207046"/>
              <a:gd name="connsiteY9" fmla="*/ 1332120 h 2204178"/>
              <a:gd name="connsiteX10" fmla="*/ 0 w 2207046"/>
              <a:gd name="connsiteY10" fmla="*/ 1249617 h 2204178"/>
              <a:gd name="connsiteX11" fmla="*/ 0 w 2207046"/>
              <a:gd name="connsiteY11" fmla="*/ 967747 h 2204178"/>
              <a:gd name="connsiteX12" fmla="*/ 12592 w 2207046"/>
              <a:gd name="connsiteY12" fmla="*/ 885244 h 2204178"/>
              <a:gd name="connsiteX13" fmla="*/ 1098749 w 2207046"/>
              <a:gd name="connsiteY13" fmla="*/ 0 h 2204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07046" h="2204178">
                <a:moveTo>
                  <a:pt x="1098749" y="0"/>
                </a:moveTo>
                <a:cubicBezTo>
                  <a:pt x="1672788" y="0"/>
                  <a:pt x="2144931" y="436266"/>
                  <a:pt x="2201707" y="995326"/>
                </a:cubicBezTo>
                <a:lnTo>
                  <a:pt x="2207046" y="1101058"/>
                </a:lnTo>
                <a:lnTo>
                  <a:pt x="2207046" y="1116306"/>
                </a:lnTo>
                <a:lnTo>
                  <a:pt x="2201707" y="1222039"/>
                </a:lnTo>
                <a:cubicBezTo>
                  <a:pt x="2152501" y="1706557"/>
                  <a:pt x="1791308" y="2098844"/>
                  <a:pt x="1322187" y="2194840"/>
                </a:cubicBezTo>
                <a:lnTo>
                  <a:pt x="1260999" y="2204178"/>
                </a:lnTo>
                <a:lnTo>
                  <a:pt x="936500" y="2204178"/>
                </a:lnTo>
                <a:lnTo>
                  <a:pt x="875311" y="2194840"/>
                </a:lnTo>
                <a:cubicBezTo>
                  <a:pt x="442276" y="2106228"/>
                  <a:pt x="101204" y="1765156"/>
                  <a:pt x="12592" y="1332120"/>
                </a:cubicBezTo>
                <a:lnTo>
                  <a:pt x="0" y="1249617"/>
                </a:lnTo>
                <a:lnTo>
                  <a:pt x="0" y="967747"/>
                </a:lnTo>
                <a:lnTo>
                  <a:pt x="12592" y="885244"/>
                </a:lnTo>
                <a:cubicBezTo>
                  <a:pt x="115972" y="380036"/>
                  <a:pt x="562980" y="0"/>
                  <a:pt x="1098749" y="0"/>
                </a:cubicBezTo>
                <a:close/>
              </a:path>
            </a:pathLst>
          </a:custGeom>
        </p:spPr>
        <p:txBody>
          <a:bodyPr wrap="square" anchor="ctr">
            <a:noAutofit/>
          </a:bodyPr>
          <a:lstStyle>
            <a:lvl1pPr algn="ctr">
              <a:buNone/>
              <a:defRPr sz="1800"/>
            </a:lvl1pPr>
          </a:lstStyle>
          <a:p>
            <a:r>
              <a:rPr lang="en-US"/>
              <a:t>Click icon to add picture</a:t>
            </a:r>
            <a:endParaRPr lang="en-US" dirty="0"/>
          </a:p>
        </p:txBody>
      </p:sp>
      <p:sp>
        <p:nvSpPr>
          <p:cNvPr id="21" name="Picture Placeholder 20">
            <a:extLst>
              <a:ext uri="{FF2B5EF4-FFF2-40B4-BE49-F238E27FC236}">
                <a16:creationId xmlns:a16="http://schemas.microsoft.com/office/drawing/2014/main" id="{8A1F486A-F545-4642-B1CB-5356704413D3}"/>
              </a:ext>
            </a:extLst>
          </p:cNvPr>
          <p:cNvSpPr>
            <a:spLocks noGrp="1"/>
          </p:cNvSpPr>
          <p:nvPr>
            <p:ph type="pic" sz="quarter" idx="14"/>
          </p:nvPr>
        </p:nvSpPr>
        <p:spPr>
          <a:xfrm>
            <a:off x="8444632" y="2579683"/>
            <a:ext cx="3096807" cy="3096807"/>
          </a:xfrm>
          <a:custGeom>
            <a:avLst/>
            <a:gdLst>
              <a:gd name="connsiteX0" fmla="*/ 1548404 w 3096807"/>
              <a:gd name="connsiteY0" fmla="*/ 0 h 3096807"/>
              <a:gd name="connsiteX1" fmla="*/ 3096807 w 3096807"/>
              <a:gd name="connsiteY1" fmla="*/ 1548404 h 3096807"/>
              <a:gd name="connsiteX2" fmla="*/ 1548404 w 3096807"/>
              <a:gd name="connsiteY2" fmla="*/ 3096807 h 3096807"/>
              <a:gd name="connsiteX3" fmla="*/ 0 w 3096807"/>
              <a:gd name="connsiteY3" fmla="*/ 1548404 h 3096807"/>
              <a:gd name="connsiteX4" fmla="*/ 1548404 w 3096807"/>
              <a:gd name="connsiteY4" fmla="*/ 0 h 30968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6807" h="3096807">
                <a:moveTo>
                  <a:pt x="1548404" y="0"/>
                </a:moveTo>
                <a:cubicBezTo>
                  <a:pt x="2403564" y="0"/>
                  <a:pt x="3096807" y="693243"/>
                  <a:pt x="3096807" y="1548404"/>
                </a:cubicBezTo>
                <a:cubicBezTo>
                  <a:pt x="3096807" y="2403564"/>
                  <a:pt x="2403564" y="3096807"/>
                  <a:pt x="1548404" y="3096807"/>
                </a:cubicBezTo>
                <a:cubicBezTo>
                  <a:pt x="693243" y="3096807"/>
                  <a:pt x="0" y="2403564"/>
                  <a:pt x="0" y="1548404"/>
                </a:cubicBezTo>
                <a:cubicBezTo>
                  <a:pt x="0" y="693243"/>
                  <a:pt x="693243" y="0"/>
                  <a:pt x="1548404" y="0"/>
                </a:cubicBezTo>
                <a:close/>
              </a:path>
            </a:pathLst>
          </a:custGeom>
        </p:spPr>
        <p:txBody>
          <a:bodyPr wrap="square" anchor="ctr">
            <a:noAutofit/>
          </a:bodyPr>
          <a:lstStyle>
            <a:lvl1pPr algn="ctr">
              <a:buNone/>
              <a:defRPr sz="1800"/>
            </a:lvl1pPr>
          </a:lstStyle>
          <a:p>
            <a:r>
              <a:rPr lang="en-US"/>
              <a:t>Click icon to add picture</a:t>
            </a:r>
            <a:endParaRPr lang="en-US" dirty="0"/>
          </a:p>
        </p:txBody>
      </p:sp>
      <p:sp>
        <p:nvSpPr>
          <p:cNvPr id="2" name="Title 1">
            <a:extLst>
              <a:ext uri="{FF2B5EF4-FFF2-40B4-BE49-F238E27FC236}">
                <a16:creationId xmlns:a16="http://schemas.microsoft.com/office/drawing/2014/main" id="{249FF209-11EE-4A3F-9685-A155FECD0DC8}"/>
              </a:ext>
            </a:extLst>
          </p:cNvPr>
          <p:cNvSpPr>
            <a:spLocks noGrp="1"/>
          </p:cNvSpPr>
          <p:nvPr>
            <p:ph type="title"/>
          </p:nvPr>
        </p:nvSpPr>
        <p:spPr>
          <a:xfrm>
            <a:off x="539496" y="365124"/>
            <a:ext cx="5806440" cy="1325880"/>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0A47AF11-F208-4FDA-9E19-D6CA3472134E}"/>
              </a:ext>
            </a:extLst>
          </p:cNvPr>
          <p:cNvSpPr>
            <a:spLocks noGrp="1"/>
          </p:cNvSpPr>
          <p:nvPr>
            <p:ph idx="1"/>
          </p:nvPr>
        </p:nvSpPr>
        <p:spPr>
          <a:xfrm>
            <a:off x="539496" y="1825625"/>
            <a:ext cx="5806440" cy="4352544"/>
          </a:xfrm>
        </p:spPr>
        <p:txBody>
          <a:bodyPr>
            <a:normAutofit/>
          </a:bodyPr>
          <a:lstStyle>
            <a:lvl1pPr marL="0" indent="0">
              <a:lnSpc>
                <a:spcPct val="110000"/>
              </a:lnSpc>
              <a:buNone/>
              <a:defRPr sz="2400"/>
            </a:lvl1pPr>
            <a:lvl2pPr marL="228600">
              <a:lnSpc>
                <a:spcPct val="110000"/>
              </a:lnSpc>
              <a:defRPr sz="2000"/>
            </a:lvl2pPr>
            <a:lvl3pPr marL="457200">
              <a:lnSpc>
                <a:spcPct val="110000"/>
              </a:lnSpc>
              <a:defRPr sz="1800"/>
            </a:lvl3pPr>
            <a:lvl4pPr marL="685800">
              <a:lnSpc>
                <a:spcPct val="110000"/>
              </a:lnSpc>
              <a:defRPr sz="1600"/>
            </a:lvl4pPr>
            <a:lvl5pPr>
              <a:lnSpc>
                <a:spcPct val="110000"/>
              </a:lnSpc>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Date Placeholder 3">
            <a:extLst>
              <a:ext uri="{FF2B5EF4-FFF2-40B4-BE49-F238E27FC236}">
                <a16:creationId xmlns:a16="http://schemas.microsoft.com/office/drawing/2014/main" id="{96E82FA1-02B7-467E-9F16-D178149407C5}"/>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5" name="Footer Placeholder 4">
            <a:extLst>
              <a:ext uri="{FF2B5EF4-FFF2-40B4-BE49-F238E27FC236}">
                <a16:creationId xmlns:a16="http://schemas.microsoft.com/office/drawing/2014/main" id="{6D389247-FB8A-4494-859B-B3754B02A5EE}"/>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6" name="Slide Number Placeholder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10" name="Oval 9">
            <a:extLst>
              <a:ext uri="{FF2B5EF4-FFF2-40B4-BE49-F238E27FC236}">
                <a16:creationId xmlns:a16="http://schemas.microsoft.com/office/drawing/2014/main" id="{E8E71C73-7BAD-4838-88C1-42E045A9D179}"/>
              </a:ext>
            </a:extLst>
          </p:cNvPr>
          <p:cNvSpPr/>
          <p:nvPr userDrawn="1"/>
        </p:nvSpPr>
        <p:spPr>
          <a:xfrm>
            <a:off x="10249620" y="1555068"/>
            <a:ext cx="819303" cy="79707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44560922-5803-412D-880B-065E75DCBC0A}"/>
              </a:ext>
            </a:extLst>
          </p:cNvPr>
          <p:cNvSpPr/>
          <p:nvPr userDrawn="1"/>
        </p:nvSpPr>
        <p:spPr>
          <a:xfrm>
            <a:off x="7590089" y="4034393"/>
            <a:ext cx="876704" cy="876704"/>
          </a:xfrm>
          <a:prstGeom prst="rect">
            <a:avLst/>
          </a:prstGeom>
          <a:noFill/>
          <a:ln w="127000">
            <a:solidFill>
              <a:schemeClr val="accent6"/>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20839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200EACD1-D216-4037-8AFF-80CF273586DF}"/>
              </a:ext>
            </a:extLst>
          </p:cNvPr>
          <p:cNvSpPr/>
          <p:nvPr userDrawn="1"/>
        </p:nvSpPr>
        <p:spPr>
          <a:xfrm>
            <a:off x="2815929" y="148929"/>
            <a:ext cx="6560142" cy="65601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 name="Arc 7">
            <a:extLst>
              <a:ext uri="{FF2B5EF4-FFF2-40B4-BE49-F238E27FC236}">
                <a16:creationId xmlns:a16="http://schemas.microsoft.com/office/drawing/2014/main" id="{F941DE04-3FEA-4A57-B200-F9F6A765C792}"/>
              </a:ext>
            </a:extLst>
          </p:cNvPr>
          <p:cNvSpPr/>
          <p:nvPr userDrawn="1"/>
        </p:nvSpPr>
        <p:spPr>
          <a:xfrm rot="9222429" flipV="1">
            <a:off x="2494119" y="-28502"/>
            <a:ext cx="6816262" cy="6816262"/>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A565C7B4-4152-4548-A771-EB148A028FDB}"/>
              </a:ext>
            </a:extLst>
          </p:cNvPr>
          <p:cNvSpPr/>
          <p:nvPr userDrawn="1"/>
        </p:nvSpPr>
        <p:spPr>
          <a:xfrm>
            <a:off x="8165417" y="5241988"/>
            <a:ext cx="759403" cy="73880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4C0001-5D76-45A0-A9F4-7172BDDD5D28}"/>
              </a:ext>
            </a:extLst>
          </p:cNvPr>
          <p:cNvSpPr>
            <a:spLocks noGrp="1"/>
          </p:cNvSpPr>
          <p:nvPr>
            <p:ph type="title"/>
          </p:nvPr>
        </p:nvSpPr>
        <p:spPr>
          <a:xfrm>
            <a:off x="3319272" y="1380744"/>
            <a:ext cx="5559552" cy="2514600"/>
          </a:xfrm>
        </p:spPr>
        <p:txBody>
          <a:bodyPr anchor="b"/>
          <a:lstStyle>
            <a:lvl1pPr algn="ctr">
              <a:defRPr sz="6000">
                <a:solidFill>
                  <a:schemeClr val="bg1"/>
                </a:solidFill>
              </a:defRPr>
            </a:lvl1pPr>
          </a:lstStyle>
          <a:p>
            <a:r>
              <a:rPr lang="en-US"/>
              <a:t>Click to edit Master title style</a:t>
            </a:r>
          </a:p>
        </p:txBody>
      </p:sp>
      <p:sp>
        <p:nvSpPr>
          <p:cNvPr id="3" name="Text Placeholder 2">
            <a:extLst>
              <a:ext uri="{FF2B5EF4-FFF2-40B4-BE49-F238E27FC236}">
                <a16:creationId xmlns:a16="http://schemas.microsoft.com/office/drawing/2014/main" id="{9E1462C4-0E4B-4DB7-A8BF-FE55142760AF}"/>
              </a:ext>
            </a:extLst>
          </p:cNvPr>
          <p:cNvSpPr>
            <a:spLocks noGrp="1"/>
          </p:cNvSpPr>
          <p:nvPr>
            <p:ph type="body" idx="1"/>
          </p:nvPr>
        </p:nvSpPr>
        <p:spPr>
          <a:xfrm>
            <a:off x="3319272" y="4078224"/>
            <a:ext cx="5559552" cy="1536192"/>
          </a:xfrm>
        </p:spPr>
        <p:txBody>
          <a:bodyPr/>
          <a:lstStyle>
            <a:lvl1pPr marL="0" indent="0" algn="ctr">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7855737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FF209-11EE-4A3F-9685-A155FECD0DC8}"/>
              </a:ext>
            </a:extLst>
          </p:cNvPr>
          <p:cNvSpPr>
            <a:spLocks noGrp="1"/>
          </p:cNvSpPr>
          <p:nvPr>
            <p:ph type="title"/>
          </p:nvPr>
        </p:nvSpPr>
        <p:spPr>
          <a:xfrm>
            <a:off x="539496" y="365125"/>
            <a:ext cx="10515600" cy="1325563"/>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0A47AF11-F208-4FDA-9E19-D6CA3472134E}"/>
              </a:ext>
            </a:extLst>
          </p:cNvPr>
          <p:cNvSpPr>
            <a:spLocks noGrp="1"/>
          </p:cNvSpPr>
          <p:nvPr>
            <p:ph idx="1"/>
          </p:nvPr>
        </p:nvSpPr>
        <p:spPr>
          <a:xfrm>
            <a:off x="1179576" y="1911096"/>
            <a:ext cx="9829800" cy="38597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E82FA1-02B7-467E-9F16-D178149407C5}"/>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5" name="Footer Placeholder 4">
            <a:extLst>
              <a:ext uri="{FF2B5EF4-FFF2-40B4-BE49-F238E27FC236}">
                <a16:creationId xmlns:a16="http://schemas.microsoft.com/office/drawing/2014/main" id="{6D389247-FB8A-4494-859B-B3754B02A5EE}"/>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6" name="Slide Number Placeholder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7" name="Freeform: Shape 6">
            <a:extLst>
              <a:ext uri="{FF2B5EF4-FFF2-40B4-BE49-F238E27FC236}">
                <a16:creationId xmlns:a16="http://schemas.microsoft.com/office/drawing/2014/main" id="{23DA7759-3209-4FE2-96D1-4EEDD81E9EA0}"/>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41460DAD-8769-4C9F-9C8C-BB0443909D76}"/>
              </a:ext>
            </a:extLst>
          </p:cNvPr>
          <p:cNvSpPr/>
          <p:nvPr/>
        </p:nvSpPr>
        <p:spPr>
          <a:xfrm flipH="1">
            <a:off x="12353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750812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11BF3-02E8-4EB7-818E-652B82CF2C9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54D3190-B78C-42F1-9D62-F523886BBE51}"/>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6" name="Freeform: Shape 5">
            <a:extLst>
              <a:ext uri="{FF2B5EF4-FFF2-40B4-BE49-F238E27FC236}">
                <a16:creationId xmlns:a16="http://schemas.microsoft.com/office/drawing/2014/main" id="{DC13EF9C-0B5A-4364-91AA-E5DD5B536E54}"/>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Freeform: Shape 6">
            <a:extLst>
              <a:ext uri="{FF2B5EF4-FFF2-40B4-BE49-F238E27FC236}">
                <a16:creationId xmlns:a16="http://schemas.microsoft.com/office/drawing/2014/main" id="{8F674475-6327-490A-BD7F-084F5C07F2E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 name="Content Placeholder 2">
            <a:extLst>
              <a:ext uri="{FF2B5EF4-FFF2-40B4-BE49-F238E27FC236}">
                <a16:creationId xmlns:a16="http://schemas.microsoft.com/office/drawing/2014/main" id="{4753B078-30BA-4AB9-A020-EE8D9404B69E}"/>
              </a:ext>
            </a:extLst>
          </p:cNvPr>
          <p:cNvSpPr>
            <a:spLocks noGrp="1"/>
          </p:cNvSpPr>
          <p:nvPr>
            <p:ph idx="1"/>
          </p:nvPr>
        </p:nvSpPr>
        <p:spPr>
          <a:xfrm>
            <a:off x="838200" y="1911096"/>
            <a:ext cx="10515600" cy="38597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989230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slide with picture">
    <p:bg>
      <p:bgPr>
        <a:solidFill>
          <a:schemeClr val="tx1"/>
        </a:solidFill>
        <a:effectLst/>
      </p:bgPr>
    </p:bg>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63E3FD7E-C80A-4707-A8E9-4134DF91F3FF}"/>
              </a:ext>
            </a:extLst>
          </p:cNvPr>
          <p:cNvSpPr>
            <a:spLocks noGrp="1"/>
          </p:cNvSpPr>
          <p:nvPr>
            <p:ph type="pic" sz="quarter" idx="10"/>
          </p:nvPr>
        </p:nvSpPr>
        <p:spPr>
          <a:xfrm>
            <a:off x="0" y="1"/>
            <a:ext cx="12192000" cy="6858000"/>
          </a:xfrm>
        </p:spPr>
        <p:txBody>
          <a:bodyPr/>
          <a:lstStyle>
            <a:lvl1pPr>
              <a:buNone/>
              <a:defRPr>
                <a:solidFill>
                  <a:schemeClr val="bg1"/>
                </a:solidFill>
              </a:defRPr>
            </a:lvl1pPr>
          </a:lstStyle>
          <a:p>
            <a:r>
              <a:rPr lang="en-US"/>
              <a:t>Click icon to add picture</a:t>
            </a:r>
            <a:endParaRPr lang="en-US" dirty="0"/>
          </a:p>
        </p:txBody>
      </p:sp>
      <p:sp>
        <p:nvSpPr>
          <p:cNvPr id="10" name="Title 9">
            <a:extLst>
              <a:ext uri="{FF2B5EF4-FFF2-40B4-BE49-F238E27FC236}">
                <a16:creationId xmlns:a16="http://schemas.microsoft.com/office/drawing/2014/main" id="{10EC23F5-CD2E-4207-A4E6-73BDFF74D868}"/>
              </a:ext>
            </a:extLst>
          </p:cNvPr>
          <p:cNvSpPr>
            <a:spLocks noGrp="1"/>
          </p:cNvSpPr>
          <p:nvPr>
            <p:ph type="title"/>
          </p:nvPr>
        </p:nvSpPr>
        <p:spPr>
          <a:xfrm>
            <a:off x="3111500" y="370600"/>
            <a:ext cx="5923842" cy="5923842"/>
          </a:xfrm>
          <a:custGeom>
            <a:avLst/>
            <a:gdLst>
              <a:gd name="connsiteX0" fmla="*/ 2961921 w 5923842"/>
              <a:gd name="connsiteY0" fmla="*/ 0 h 5923842"/>
              <a:gd name="connsiteX1" fmla="*/ 5923842 w 5923842"/>
              <a:gd name="connsiteY1" fmla="*/ 2961921 h 5923842"/>
              <a:gd name="connsiteX2" fmla="*/ 2961921 w 5923842"/>
              <a:gd name="connsiteY2" fmla="*/ 5923842 h 5923842"/>
              <a:gd name="connsiteX3" fmla="*/ 0 w 5923842"/>
              <a:gd name="connsiteY3" fmla="*/ 2961921 h 5923842"/>
              <a:gd name="connsiteX4" fmla="*/ 2961921 w 5923842"/>
              <a:gd name="connsiteY4" fmla="*/ 0 h 59238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23842" h="5923842">
                <a:moveTo>
                  <a:pt x="2961921" y="0"/>
                </a:moveTo>
                <a:cubicBezTo>
                  <a:pt x="4597745" y="0"/>
                  <a:pt x="5923842" y="1326097"/>
                  <a:pt x="5923842" y="2961921"/>
                </a:cubicBezTo>
                <a:cubicBezTo>
                  <a:pt x="5923842" y="4597745"/>
                  <a:pt x="4597745" y="5923842"/>
                  <a:pt x="2961921" y="5923842"/>
                </a:cubicBezTo>
                <a:cubicBezTo>
                  <a:pt x="1326097" y="5923842"/>
                  <a:pt x="0" y="4597745"/>
                  <a:pt x="0" y="2961921"/>
                </a:cubicBezTo>
                <a:cubicBezTo>
                  <a:pt x="0" y="1326097"/>
                  <a:pt x="1326097" y="0"/>
                  <a:pt x="2961921" y="0"/>
                </a:cubicBezTo>
                <a:close/>
              </a:path>
            </a:pathLst>
          </a:custGeom>
          <a:solidFill>
            <a:schemeClr val="bg1">
              <a:alpha val="95000"/>
            </a:schemeClr>
          </a:solidFill>
        </p:spPr>
        <p:txBody>
          <a:bodyPr wrap="square" lIns="457200" rIns="457200" bIns="2331720" anchor="b" anchorCtr="0">
            <a:noAutofit/>
          </a:bodyPr>
          <a:lstStyle>
            <a:lvl1pPr algn="ctr">
              <a:defRPr sz="4000">
                <a:solidFill>
                  <a:schemeClr val="tx1"/>
                </a:solidFill>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E1462C4-0E4B-4DB7-A8BF-FE55142760AF}"/>
              </a:ext>
            </a:extLst>
          </p:cNvPr>
          <p:cNvSpPr>
            <a:spLocks noGrp="1"/>
          </p:cNvSpPr>
          <p:nvPr>
            <p:ph type="body" idx="1"/>
          </p:nvPr>
        </p:nvSpPr>
        <p:spPr>
          <a:xfrm>
            <a:off x="3575304" y="4379976"/>
            <a:ext cx="5038344" cy="713232"/>
          </a:xfrm>
        </p:spPr>
        <p:txBody>
          <a:bodyPr/>
          <a:lstStyle>
            <a:lvl1pPr marL="0" indent="0" algn="ctr">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1" name="Date Placeholder 10">
            <a:extLst>
              <a:ext uri="{FF2B5EF4-FFF2-40B4-BE49-F238E27FC236}">
                <a16:creationId xmlns:a16="http://schemas.microsoft.com/office/drawing/2014/main" id="{6B76FE53-FB67-4871-8485-71BAAFD7D1BF}"/>
              </a:ext>
            </a:extLst>
          </p:cNvPr>
          <p:cNvSpPr>
            <a:spLocks noGrp="1"/>
          </p:cNvSpPr>
          <p:nvPr>
            <p:ph type="dt" sz="half" idx="11"/>
          </p:nvPr>
        </p:nvSpPr>
        <p:spPr/>
        <p:txBody>
          <a:bodyPr/>
          <a:lstStyle>
            <a:lvl1pPr>
              <a:defRPr>
                <a:solidFill>
                  <a:schemeClr val="bg1"/>
                </a:solidFill>
                <a:latin typeface="+mn-lt"/>
              </a:defRPr>
            </a:lvl1pPr>
          </a:lstStyle>
          <a:p>
            <a:pPr>
              <a:defRPr/>
            </a:pPr>
            <a:r>
              <a:rPr lang="en-US" dirty="0"/>
              <a:t>9/3/20XX</a:t>
            </a:r>
          </a:p>
        </p:txBody>
      </p:sp>
      <p:sp>
        <p:nvSpPr>
          <p:cNvPr id="12" name="Footer Placeholder 11">
            <a:extLst>
              <a:ext uri="{FF2B5EF4-FFF2-40B4-BE49-F238E27FC236}">
                <a16:creationId xmlns:a16="http://schemas.microsoft.com/office/drawing/2014/main" id="{AD26FED4-1CE2-444B-A77E-EB3CB505AF19}"/>
              </a:ext>
            </a:extLst>
          </p:cNvPr>
          <p:cNvSpPr>
            <a:spLocks noGrp="1"/>
          </p:cNvSpPr>
          <p:nvPr>
            <p:ph type="ftr" sz="quarter" idx="12"/>
          </p:nvPr>
        </p:nvSpPr>
        <p:spPr/>
        <p:txBody>
          <a:bodyPr/>
          <a:lstStyle>
            <a:lvl1pPr>
              <a:defRPr>
                <a:solidFill>
                  <a:schemeClr val="bg1"/>
                </a:solidFill>
                <a:latin typeface="+mn-lt"/>
              </a:defRPr>
            </a:lvl1pPr>
          </a:lstStyle>
          <a:p>
            <a:pPr>
              <a:defRPr/>
            </a:pPr>
            <a:r>
              <a:rPr lang="en-US" dirty="0"/>
              <a:t>Presentation Title</a:t>
            </a:r>
          </a:p>
        </p:txBody>
      </p:sp>
      <p:sp>
        <p:nvSpPr>
          <p:cNvPr id="13" name="Slide Number Placeholder 12">
            <a:extLst>
              <a:ext uri="{FF2B5EF4-FFF2-40B4-BE49-F238E27FC236}">
                <a16:creationId xmlns:a16="http://schemas.microsoft.com/office/drawing/2014/main" id="{28FD25AA-10CC-48D8-9577-257871107B9A}"/>
              </a:ext>
            </a:extLst>
          </p:cNvPr>
          <p:cNvSpPr>
            <a:spLocks noGrp="1"/>
          </p:cNvSpPr>
          <p:nvPr>
            <p:ph type="sldNum" sz="quarter" idx="13"/>
          </p:nvPr>
        </p:nvSpPr>
        <p:spPr/>
        <p:txBody>
          <a:bodyPr/>
          <a:lstStyle>
            <a:lvl1pPr>
              <a:defRPr>
                <a:solidFill>
                  <a:schemeClr val="bg1"/>
                </a:solidFill>
                <a:latin typeface="+mn-lt"/>
              </a:defRPr>
            </a:lvl1pPr>
          </a:lstStyle>
          <a:p>
            <a:pPr>
              <a:defRPr/>
            </a:pPr>
            <a:fld id="{D76B855D-E9CC-4FF8-AD85-6CDC7B89A0DE}" type="slidenum">
              <a:rPr lang="en-US" smtClean="0"/>
              <a:pPr>
                <a:defRPr/>
              </a:pPr>
              <a:t>‹#›</a:t>
            </a:fld>
            <a:endParaRPr lang="en-US" dirty="0"/>
          </a:p>
        </p:txBody>
      </p:sp>
    </p:spTree>
    <p:extLst>
      <p:ext uri="{BB962C8B-B14F-4D97-AF65-F5344CB8AC3E}">
        <p14:creationId xmlns:p14="http://schemas.microsoft.com/office/powerpoint/2010/main" val="2203281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BFD05-2CB2-4A7E-89E7-57615BA82B4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F9532B8-D460-476D-816F-725E8D96C0A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6F7120F-70AF-4ED5-B364-3AA55C6B44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3D8B65F-F709-469F-9961-4D01896CAA12}"/>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6" name="Footer Placeholder 5">
            <a:extLst>
              <a:ext uri="{FF2B5EF4-FFF2-40B4-BE49-F238E27FC236}">
                <a16:creationId xmlns:a16="http://schemas.microsoft.com/office/drawing/2014/main" id="{B781C6BC-B23D-48BC-AD44-654DDB8D0122}"/>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7" name="Slide Number Placeholder 6">
            <a:extLst>
              <a:ext uri="{FF2B5EF4-FFF2-40B4-BE49-F238E27FC236}">
                <a16:creationId xmlns:a16="http://schemas.microsoft.com/office/drawing/2014/main" id="{6100D60B-86A1-479D-BCE8-06D2C3DBC94E}"/>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8" name="Freeform: Shape 7">
            <a:extLst>
              <a:ext uri="{FF2B5EF4-FFF2-40B4-BE49-F238E27FC236}">
                <a16:creationId xmlns:a16="http://schemas.microsoft.com/office/drawing/2014/main" id="{B4EC5136-99DA-40B5-8F79-5C3A56D38BA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4F8FB775-26C4-41BA-837C-4478D48D215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769069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2983E-E761-4429-9203-7FE8B2DB67E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921E9B7-62BE-49BA-AC6B-55250D6627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C41A3FD-B90A-4C31-BD6B-581F9E2E0E5E}"/>
              </a:ext>
            </a:extLst>
          </p:cNvPr>
          <p:cNvSpPr>
            <a:spLocks noGrp="1"/>
          </p:cNvSpPr>
          <p:nvPr>
            <p:ph sz="half" idx="2"/>
          </p:nvPr>
        </p:nvSpPr>
        <p:spPr>
          <a:xfrm>
            <a:off x="839788" y="2505075"/>
            <a:ext cx="5157787" cy="3684588"/>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060D1D55-B722-4968-B171-AF3B462DDA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1085A8-02C2-4E7F-935E-5AEECBAD19BE}"/>
              </a:ext>
            </a:extLst>
          </p:cNvPr>
          <p:cNvSpPr>
            <a:spLocks noGrp="1"/>
          </p:cNvSpPr>
          <p:nvPr>
            <p:ph sz="quarter" idx="4"/>
          </p:nvPr>
        </p:nvSpPr>
        <p:spPr>
          <a:xfrm>
            <a:off x="6172200" y="2505075"/>
            <a:ext cx="5183188" cy="3684588"/>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9A8A5018-8A77-40E8-B159-4894ECF228B1}"/>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8" name="Footer Placeholder 7">
            <a:extLst>
              <a:ext uri="{FF2B5EF4-FFF2-40B4-BE49-F238E27FC236}">
                <a16:creationId xmlns:a16="http://schemas.microsoft.com/office/drawing/2014/main" id="{8AD79441-8908-4461-9FDD-BCE638837098}"/>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9" name="Slide Number Placeholder 8">
            <a:extLst>
              <a:ext uri="{FF2B5EF4-FFF2-40B4-BE49-F238E27FC236}">
                <a16:creationId xmlns:a16="http://schemas.microsoft.com/office/drawing/2014/main" id="{C8D29F7D-B101-4950-A2C0-F350FB26D45F}"/>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10" name="Freeform: Shape 9">
            <a:extLst>
              <a:ext uri="{FF2B5EF4-FFF2-40B4-BE49-F238E27FC236}">
                <a16:creationId xmlns:a16="http://schemas.microsoft.com/office/drawing/2014/main" id="{862D7398-9A79-4B24-9C7D-F0DEED57C70B}"/>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C07F28CD-1873-4E36-A064-2D25E0A8501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55946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EC5685-19F1-49DA-ADE5-D5D32F1659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FFC0A4D-22A1-4554-B5DE-887974F4DF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9D5CDC-F2CE-410E-AD13-DDC235C71C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cap="none" spc="0" baseline="0">
                <a:solidFill>
                  <a:schemeClr val="tx1">
                    <a:tint val="75000"/>
                  </a:schemeClr>
                </a:solidFill>
                <a:latin typeface="+mn-lt"/>
              </a:defRPr>
            </a:lvl1pPr>
          </a:lstStyle>
          <a:p>
            <a:pPr>
              <a:defRPr/>
            </a:pPr>
            <a:r>
              <a:rPr lang="en-US" dirty="0">
                <a:solidFill>
                  <a:prstClr val="black">
                    <a:tint val="75000"/>
                  </a:prstClr>
                </a:solidFill>
              </a:rPr>
              <a:t>9/3/20XX</a:t>
            </a:r>
          </a:p>
        </p:txBody>
      </p:sp>
      <p:sp>
        <p:nvSpPr>
          <p:cNvPr id="5" name="Footer Placeholder 4">
            <a:extLst>
              <a:ext uri="{FF2B5EF4-FFF2-40B4-BE49-F238E27FC236}">
                <a16:creationId xmlns:a16="http://schemas.microsoft.com/office/drawing/2014/main" id="{9340CD45-794A-4BB0-A427-0CE61AEAF4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cap="none" spc="0" baseline="0">
                <a:solidFill>
                  <a:schemeClr val="tx1">
                    <a:tint val="75000"/>
                  </a:schemeClr>
                </a:solidFill>
                <a:latin typeface="+mn-lt"/>
              </a:defRPr>
            </a:lvl1pPr>
          </a:lstStyle>
          <a:p>
            <a:pPr>
              <a:defRPr/>
            </a:pPr>
            <a:r>
              <a:rPr lang="en-US" dirty="0">
                <a:solidFill>
                  <a:prstClr val="black">
                    <a:tint val="75000"/>
                  </a:prstClr>
                </a:solidFill>
              </a:rPr>
              <a:t>Presentation Title</a:t>
            </a:r>
          </a:p>
        </p:txBody>
      </p:sp>
      <p:sp>
        <p:nvSpPr>
          <p:cNvPr id="6" name="Slide Number Placeholder 5">
            <a:extLst>
              <a:ext uri="{FF2B5EF4-FFF2-40B4-BE49-F238E27FC236}">
                <a16:creationId xmlns:a16="http://schemas.microsoft.com/office/drawing/2014/main" id="{FCB3AB91-9588-4071-92D2-364F4A6ED0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cap="none" spc="0" baseline="0">
                <a:solidFill>
                  <a:schemeClr val="tx1">
                    <a:tint val="75000"/>
                  </a:schemeClr>
                </a:solidFill>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3067668650"/>
      </p:ext>
    </p:extLst>
  </p:cSld>
  <p:clrMap bg1="lt1" tx1="dk1" bg2="lt2" tx2="dk2" accent1="accent1" accent2="accent2" accent3="accent3" accent4="accent4" accent5="accent5" accent6="accent6" hlink="hlink" folHlink="folHlink"/>
  <p:sldLayoutIdLst>
    <p:sldLayoutId id="2147483780" r:id="rId1"/>
    <p:sldLayoutId id="2147483781" r:id="rId2"/>
    <p:sldLayoutId id="2147483782" r:id="rId3"/>
    <p:sldLayoutId id="2147483771" r:id="rId4"/>
    <p:sldLayoutId id="2147483770" r:id="rId5"/>
    <p:sldLayoutId id="2147483774" r:id="rId6"/>
    <p:sldLayoutId id="2147483783" r:id="rId7"/>
    <p:sldLayoutId id="2147483772" r:id="rId8"/>
    <p:sldLayoutId id="2147483773" r:id="rId9"/>
    <p:sldLayoutId id="2147483785" r:id="rId10"/>
    <p:sldLayoutId id="2147483786" r:id="rId11"/>
    <p:sldLayoutId id="2147483787" r:id="rId12"/>
    <p:sldLayoutId id="2147483775" r:id="rId13"/>
    <p:sldLayoutId id="2147483788" r:id="rId14"/>
    <p:sldLayoutId id="2147483776" r:id="rId15"/>
    <p:sldLayoutId id="2147483777" r:id="rId16"/>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hyperlink" Target="https://blog.logrocket.com/graphql-vs-rest-api-why-you-shouldnt-use-graphql" TargetMode="Externa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s://hasura.io/blog/exploring-graphql-clients-apollo-client-vs-relay-vs-urql/" TargetMode="External"/><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08836-40C5-46C2-81BA-21AA27176925}"/>
              </a:ext>
            </a:extLst>
          </p:cNvPr>
          <p:cNvSpPr>
            <a:spLocks noGrp="1"/>
          </p:cNvSpPr>
          <p:nvPr>
            <p:ph type="ctrTitle"/>
          </p:nvPr>
        </p:nvSpPr>
        <p:spPr>
          <a:xfrm>
            <a:off x="4287328" y="2743200"/>
            <a:ext cx="7398704" cy="2386584"/>
          </a:xfrm>
        </p:spPr>
        <p:txBody>
          <a:bodyPr/>
          <a:lstStyle/>
          <a:p>
            <a:r>
              <a:rPr lang="en-US" dirty="0">
                <a:solidFill>
                  <a:srgbClr val="FFFFFF"/>
                </a:solidFill>
              </a:rPr>
              <a:t>Introduction to </a:t>
            </a:r>
            <a:r>
              <a:rPr lang="en-US" dirty="0" err="1">
                <a:solidFill>
                  <a:srgbClr val="FFFFFF"/>
                </a:solidFill>
              </a:rPr>
              <a:t>GraphQL</a:t>
            </a:r>
            <a:endParaRPr lang="en-US" dirty="0"/>
          </a:p>
        </p:txBody>
      </p:sp>
      <p:sp>
        <p:nvSpPr>
          <p:cNvPr id="3" name="Subtitle 2">
            <a:extLst>
              <a:ext uri="{FF2B5EF4-FFF2-40B4-BE49-F238E27FC236}">
                <a16:creationId xmlns:a16="http://schemas.microsoft.com/office/drawing/2014/main" id="{72CC4EC4-809C-4FD2-AA20-009F08590DA6}"/>
              </a:ext>
            </a:extLst>
          </p:cNvPr>
          <p:cNvSpPr>
            <a:spLocks noGrp="1"/>
          </p:cNvSpPr>
          <p:nvPr>
            <p:ph type="subTitle" idx="1"/>
          </p:nvPr>
        </p:nvSpPr>
        <p:spPr>
          <a:xfrm>
            <a:off x="4011283" y="5221224"/>
            <a:ext cx="7674749" cy="996696"/>
          </a:xfrm>
        </p:spPr>
        <p:txBody>
          <a:bodyPr/>
          <a:lstStyle/>
          <a:p>
            <a:r>
              <a:rPr lang="en-US" dirty="0">
                <a:solidFill>
                  <a:srgbClr val="FFFFFF"/>
                </a:solidFill>
              </a:rPr>
              <a:t>Find the slides at - </a:t>
            </a:r>
            <a:r>
              <a:rPr lang="en-US" dirty="0" err="1">
                <a:solidFill>
                  <a:srgbClr val="FFFFFF"/>
                </a:solidFill>
              </a:rPr>
              <a:t>madhavbahl.tech</a:t>
            </a:r>
            <a:r>
              <a:rPr lang="en-US" dirty="0">
                <a:solidFill>
                  <a:srgbClr val="FFFFFF"/>
                </a:solidFill>
              </a:rPr>
              <a:t>/</a:t>
            </a:r>
            <a:r>
              <a:rPr lang="en-US" dirty="0" err="1">
                <a:solidFill>
                  <a:srgbClr val="FFFFFF"/>
                </a:solidFill>
              </a:rPr>
              <a:t>graphql</a:t>
            </a:r>
            <a:r>
              <a:rPr lang="en-US" dirty="0">
                <a:solidFill>
                  <a:srgbClr val="FFFFFF"/>
                </a:solidFill>
              </a:rPr>
              <a:t>-starter/slides.pptx</a:t>
            </a:r>
          </a:p>
          <a:p>
            <a:endParaRPr lang="en-US" dirty="0"/>
          </a:p>
        </p:txBody>
      </p:sp>
    </p:spTree>
    <p:extLst>
      <p:ext uri="{BB962C8B-B14F-4D97-AF65-F5344CB8AC3E}">
        <p14:creationId xmlns:p14="http://schemas.microsoft.com/office/powerpoint/2010/main" val="8009629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6624E-1256-4074-A302-8EFDA23D77BF}"/>
              </a:ext>
            </a:extLst>
          </p:cNvPr>
          <p:cNvSpPr>
            <a:spLocks noGrp="1"/>
          </p:cNvSpPr>
          <p:nvPr>
            <p:ph type="title"/>
          </p:nvPr>
        </p:nvSpPr>
        <p:spPr/>
        <p:txBody>
          <a:bodyPr/>
          <a:lstStyle/>
          <a:p>
            <a:r>
              <a:rPr lang="en-US" dirty="0" err="1"/>
              <a:t>RESTing</a:t>
            </a:r>
            <a:r>
              <a:rPr lang="en-US" dirty="0"/>
              <a:t> too much might lead to…</a:t>
            </a:r>
          </a:p>
        </p:txBody>
      </p:sp>
      <p:sp>
        <p:nvSpPr>
          <p:cNvPr id="20" name="Slide Number Placeholder 19">
            <a:extLst>
              <a:ext uri="{FF2B5EF4-FFF2-40B4-BE49-F238E27FC236}">
                <a16:creationId xmlns:a16="http://schemas.microsoft.com/office/drawing/2014/main" id="{013C53F7-A9FD-4503-9396-7A3FE9D0C69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76B855D-E9CC-4FF8-AD85-6CDC7B89A0DE}"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6" name="Content Placeholder 5">
            <a:extLst>
              <a:ext uri="{FF2B5EF4-FFF2-40B4-BE49-F238E27FC236}">
                <a16:creationId xmlns:a16="http://schemas.microsoft.com/office/drawing/2014/main" id="{BD8061F2-DAA7-5C4F-6098-992CCF1EA893}"/>
              </a:ext>
            </a:extLst>
          </p:cNvPr>
          <p:cNvSpPr>
            <a:spLocks noGrp="1"/>
          </p:cNvSpPr>
          <p:nvPr>
            <p:ph sz="half" idx="2"/>
          </p:nvPr>
        </p:nvSpPr>
        <p:spPr>
          <a:xfrm>
            <a:off x="839788" y="1793199"/>
            <a:ext cx="8110566" cy="3684588"/>
          </a:xfrm>
        </p:spPr>
        <p:txBody>
          <a:bodyPr>
            <a:normAutofit/>
          </a:bodyPr>
          <a:lstStyle/>
          <a:p>
            <a:pPr marL="0" indent="0">
              <a:lnSpc>
                <a:spcPct val="110000"/>
              </a:lnSpc>
              <a:buNone/>
            </a:pPr>
            <a:r>
              <a:rPr lang="en-US" dirty="0"/>
              <a:t>1. </a:t>
            </a:r>
            <a:r>
              <a:rPr lang="en-US" b="1" dirty="0"/>
              <a:t>Under-Fetching</a:t>
            </a:r>
            <a:r>
              <a:rPr lang="en-US" dirty="0"/>
              <a:t>: If you need more data than what the single endpoint supports, you'll have to call multiple APIs</a:t>
            </a:r>
            <a:br>
              <a:rPr lang="en-US" dirty="0"/>
            </a:br>
            <a:endParaRPr lang="en-US" dirty="0"/>
          </a:p>
          <a:p>
            <a:pPr marL="0" indent="0">
              <a:lnSpc>
                <a:spcPct val="110000"/>
              </a:lnSpc>
              <a:buNone/>
            </a:pPr>
            <a:r>
              <a:rPr lang="en-US" dirty="0"/>
              <a:t>2. </a:t>
            </a:r>
            <a:r>
              <a:rPr lang="en-US" b="1" dirty="0"/>
              <a:t>Over-Fetching</a:t>
            </a:r>
            <a:r>
              <a:rPr lang="en-US" dirty="0"/>
              <a:t>: If you need less data than what the endpoint is giving, you're just wasting your users data pack</a:t>
            </a:r>
          </a:p>
        </p:txBody>
      </p:sp>
    </p:spTree>
    <p:extLst>
      <p:ext uri="{BB962C8B-B14F-4D97-AF65-F5344CB8AC3E}">
        <p14:creationId xmlns:p14="http://schemas.microsoft.com/office/powerpoint/2010/main" val="27477405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EC1EE8-F5C1-E5A1-EB8B-3A04F38976DD}"/>
              </a:ext>
            </a:extLst>
          </p:cNvPr>
          <p:cNvSpPr>
            <a:spLocks noGrp="1"/>
          </p:cNvSpPr>
          <p:nvPr>
            <p:ph type="title"/>
          </p:nvPr>
        </p:nvSpPr>
        <p:spPr/>
        <p:txBody>
          <a:bodyPr/>
          <a:lstStyle/>
          <a:p>
            <a:r>
              <a:rPr lang="en-US" dirty="0" err="1"/>
              <a:t>GraphQL</a:t>
            </a:r>
            <a:r>
              <a:rPr lang="en-US" dirty="0"/>
              <a:t> to the rescue</a:t>
            </a:r>
          </a:p>
        </p:txBody>
      </p:sp>
      <p:sp>
        <p:nvSpPr>
          <p:cNvPr id="4" name="Content Placeholder 3">
            <a:extLst>
              <a:ext uri="{FF2B5EF4-FFF2-40B4-BE49-F238E27FC236}">
                <a16:creationId xmlns:a16="http://schemas.microsoft.com/office/drawing/2014/main" id="{CC44BC18-FFAA-6BD7-532A-95ABCD7A54F0}"/>
              </a:ext>
            </a:extLst>
          </p:cNvPr>
          <p:cNvSpPr>
            <a:spLocks noGrp="1"/>
          </p:cNvSpPr>
          <p:nvPr>
            <p:ph sz="half" idx="2"/>
          </p:nvPr>
        </p:nvSpPr>
        <p:spPr>
          <a:xfrm>
            <a:off x="839788" y="1834203"/>
            <a:ext cx="9594929" cy="3684588"/>
          </a:xfrm>
        </p:spPr>
        <p:txBody>
          <a:bodyPr>
            <a:normAutofit fontScale="92500" lnSpcReduction="10000"/>
          </a:bodyPr>
          <a:lstStyle/>
          <a:p>
            <a:pPr>
              <a:lnSpc>
                <a:spcPct val="100000"/>
              </a:lnSpc>
            </a:pPr>
            <a:r>
              <a:rPr lang="en-US" dirty="0"/>
              <a:t>Developed by Facebook (Meta) in 2012 (and publicly released in 2015), </a:t>
            </a:r>
            <a:r>
              <a:rPr lang="en-US" dirty="0" err="1"/>
              <a:t>GraphQL</a:t>
            </a:r>
            <a:r>
              <a:rPr lang="en-US" dirty="0"/>
              <a:t> is an open source data query and manipulation language for APIs.</a:t>
            </a:r>
            <a:br>
              <a:rPr lang="en-US" dirty="0"/>
            </a:br>
            <a:endParaRPr lang="en-US" dirty="0"/>
          </a:p>
          <a:p>
            <a:pPr>
              <a:lnSpc>
                <a:spcPct val="100000"/>
              </a:lnSpc>
            </a:pPr>
            <a:r>
              <a:rPr lang="en-US" dirty="0"/>
              <a:t>In layman terms, it’s a server which sits on top of your server and allows you to do whatever you want with the data you want to fetch or modify</a:t>
            </a:r>
            <a:br>
              <a:rPr lang="en-US" dirty="0"/>
            </a:br>
            <a:endParaRPr lang="en-US" dirty="0"/>
          </a:p>
          <a:p>
            <a:pPr>
              <a:lnSpc>
                <a:spcPct val="100000"/>
              </a:lnSpc>
            </a:pPr>
            <a:r>
              <a:rPr lang="en-US" dirty="0"/>
              <a:t>When I say “do whatever you want” – I mean, you’re no longer limited to those REST URLs to do your job, whole data models are in your hands, need something, fetch only that thing, don’t need something, delete only that thing, want to change something, edit it.</a:t>
            </a:r>
          </a:p>
        </p:txBody>
      </p:sp>
      <p:sp>
        <p:nvSpPr>
          <p:cNvPr id="9" name="Slide Number Placeholder 8">
            <a:extLst>
              <a:ext uri="{FF2B5EF4-FFF2-40B4-BE49-F238E27FC236}">
                <a16:creationId xmlns:a16="http://schemas.microsoft.com/office/drawing/2014/main" id="{4F87FAE1-F42F-C1EB-0424-1ED04B1513A2}"/>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11</a:t>
            </a:fld>
            <a:endParaRPr lang="en-US" dirty="0">
              <a:solidFill>
                <a:prstClr val="black">
                  <a:tint val="75000"/>
                </a:prstClr>
              </a:solidFill>
            </a:endParaRPr>
          </a:p>
        </p:txBody>
      </p:sp>
    </p:spTree>
    <p:extLst>
      <p:ext uri="{BB962C8B-B14F-4D97-AF65-F5344CB8AC3E}">
        <p14:creationId xmlns:p14="http://schemas.microsoft.com/office/powerpoint/2010/main" val="42894704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EC1EE8-F5C1-E5A1-EB8B-3A04F38976DD}"/>
              </a:ext>
            </a:extLst>
          </p:cNvPr>
          <p:cNvSpPr>
            <a:spLocks noGrp="1"/>
          </p:cNvSpPr>
          <p:nvPr>
            <p:ph type="title"/>
          </p:nvPr>
        </p:nvSpPr>
        <p:spPr/>
        <p:txBody>
          <a:bodyPr/>
          <a:lstStyle/>
          <a:p>
            <a:r>
              <a:rPr lang="en-US" dirty="0" err="1"/>
              <a:t>GraphQL</a:t>
            </a:r>
            <a:r>
              <a:rPr lang="en-US" dirty="0"/>
              <a:t> to the rescue</a:t>
            </a:r>
          </a:p>
        </p:txBody>
      </p:sp>
      <p:sp>
        <p:nvSpPr>
          <p:cNvPr id="4" name="Content Placeholder 3">
            <a:extLst>
              <a:ext uri="{FF2B5EF4-FFF2-40B4-BE49-F238E27FC236}">
                <a16:creationId xmlns:a16="http://schemas.microsoft.com/office/drawing/2014/main" id="{CC44BC18-FFAA-6BD7-532A-95ABCD7A54F0}"/>
              </a:ext>
            </a:extLst>
          </p:cNvPr>
          <p:cNvSpPr>
            <a:spLocks noGrp="1"/>
          </p:cNvSpPr>
          <p:nvPr>
            <p:ph sz="half" idx="2"/>
          </p:nvPr>
        </p:nvSpPr>
        <p:spPr>
          <a:xfrm>
            <a:off x="839788" y="1834203"/>
            <a:ext cx="9594929" cy="3684588"/>
          </a:xfrm>
        </p:spPr>
        <p:txBody>
          <a:bodyPr>
            <a:normAutofit fontScale="92500" lnSpcReduction="10000"/>
          </a:bodyPr>
          <a:lstStyle/>
          <a:p>
            <a:pPr>
              <a:lnSpc>
                <a:spcPct val="100000"/>
              </a:lnSpc>
            </a:pPr>
            <a:r>
              <a:rPr lang="en-US" dirty="0"/>
              <a:t>Developed by Facebook (Meta) in 2012 (and publicly released in 2015), </a:t>
            </a:r>
            <a:r>
              <a:rPr lang="en-US" dirty="0" err="1"/>
              <a:t>GraphQL</a:t>
            </a:r>
            <a:r>
              <a:rPr lang="en-US" dirty="0"/>
              <a:t> is an open source data query and manipulation language for APIs.</a:t>
            </a:r>
            <a:br>
              <a:rPr lang="en-US" dirty="0"/>
            </a:br>
            <a:endParaRPr lang="en-US" dirty="0"/>
          </a:p>
          <a:p>
            <a:pPr>
              <a:lnSpc>
                <a:spcPct val="100000"/>
              </a:lnSpc>
            </a:pPr>
            <a:r>
              <a:rPr lang="en-US" dirty="0"/>
              <a:t>In layman terms, it’s a server which sits on top of your server and allows you to do whatever you want with the data you want to fetch or modify</a:t>
            </a:r>
            <a:br>
              <a:rPr lang="en-US" dirty="0"/>
            </a:br>
            <a:endParaRPr lang="en-US" dirty="0"/>
          </a:p>
          <a:p>
            <a:pPr>
              <a:lnSpc>
                <a:spcPct val="100000"/>
              </a:lnSpc>
            </a:pPr>
            <a:r>
              <a:rPr lang="en-US" dirty="0"/>
              <a:t>When I say “do whatever you want” – I mean, you’re no longer limited to those REST URLs to do your job, whole data models are in your hands, need something, fetch only that thing, don’t need something, delete only that thing, want to change something, edit it.</a:t>
            </a:r>
          </a:p>
        </p:txBody>
      </p:sp>
      <p:sp>
        <p:nvSpPr>
          <p:cNvPr id="9" name="Slide Number Placeholder 8">
            <a:extLst>
              <a:ext uri="{FF2B5EF4-FFF2-40B4-BE49-F238E27FC236}">
                <a16:creationId xmlns:a16="http://schemas.microsoft.com/office/drawing/2014/main" id="{4F87FAE1-F42F-C1EB-0424-1ED04B1513A2}"/>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12</a:t>
            </a:fld>
            <a:endParaRPr lang="en-US" dirty="0">
              <a:solidFill>
                <a:prstClr val="black">
                  <a:tint val="75000"/>
                </a:prstClr>
              </a:solidFill>
            </a:endParaRPr>
          </a:p>
        </p:txBody>
      </p:sp>
    </p:spTree>
    <p:extLst>
      <p:ext uri="{BB962C8B-B14F-4D97-AF65-F5344CB8AC3E}">
        <p14:creationId xmlns:p14="http://schemas.microsoft.com/office/powerpoint/2010/main" val="9877534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38331C1-94CA-69D8-29E3-D0FB0725AE3B}"/>
              </a:ext>
            </a:extLst>
          </p:cNvPr>
          <p:cNvSpPr>
            <a:spLocks noGrp="1"/>
          </p:cNvSpPr>
          <p:nvPr>
            <p:ph type="title"/>
          </p:nvPr>
        </p:nvSpPr>
        <p:spPr>
          <a:xfrm>
            <a:off x="711062" y="791253"/>
            <a:ext cx="10515600" cy="1325563"/>
          </a:xfrm>
        </p:spPr>
        <p:txBody>
          <a:bodyPr/>
          <a:lstStyle/>
          <a:p>
            <a:r>
              <a:rPr lang="en-US" dirty="0"/>
              <a:t>Or, as they say…</a:t>
            </a:r>
          </a:p>
        </p:txBody>
      </p:sp>
      <p:sp>
        <p:nvSpPr>
          <p:cNvPr id="7" name="Content Placeholder 6">
            <a:extLst>
              <a:ext uri="{FF2B5EF4-FFF2-40B4-BE49-F238E27FC236}">
                <a16:creationId xmlns:a16="http://schemas.microsoft.com/office/drawing/2014/main" id="{344337B9-8804-0E43-BFBB-0230B847539C}"/>
              </a:ext>
            </a:extLst>
          </p:cNvPr>
          <p:cNvSpPr>
            <a:spLocks noGrp="1"/>
          </p:cNvSpPr>
          <p:nvPr>
            <p:ph sz="half" idx="2"/>
          </p:nvPr>
        </p:nvSpPr>
        <p:spPr>
          <a:xfrm>
            <a:off x="711062" y="2130811"/>
            <a:ext cx="7403129" cy="3684588"/>
          </a:xfrm>
        </p:spPr>
        <p:txBody>
          <a:bodyPr/>
          <a:lstStyle/>
          <a:p>
            <a:r>
              <a:rPr lang="en-US" dirty="0"/>
              <a:t>Describe your data</a:t>
            </a:r>
          </a:p>
          <a:p>
            <a:r>
              <a:rPr lang="en-US" dirty="0"/>
              <a:t>Ask for what you want</a:t>
            </a:r>
          </a:p>
          <a:p>
            <a:r>
              <a:rPr lang="en-US" dirty="0"/>
              <a:t>Get predictable results</a:t>
            </a:r>
          </a:p>
        </p:txBody>
      </p:sp>
      <p:pic>
        <p:nvPicPr>
          <p:cNvPr id="10" name="Picture 9">
            <a:extLst>
              <a:ext uri="{FF2B5EF4-FFF2-40B4-BE49-F238E27FC236}">
                <a16:creationId xmlns:a16="http://schemas.microsoft.com/office/drawing/2014/main" id="{22190154-EA17-60DE-5950-4F4DEA1ED994}"/>
              </a:ext>
            </a:extLst>
          </p:cNvPr>
          <p:cNvPicPr>
            <a:picLocks noChangeAspect="1"/>
          </p:cNvPicPr>
          <p:nvPr/>
        </p:nvPicPr>
        <p:blipFill>
          <a:blip r:embed="rId2"/>
          <a:stretch>
            <a:fillRect/>
          </a:stretch>
        </p:blipFill>
        <p:spPr>
          <a:xfrm>
            <a:off x="711062" y="3742108"/>
            <a:ext cx="10064623" cy="1837337"/>
          </a:xfrm>
          <a:prstGeom prst="rect">
            <a:avLst/>
          </a:prstGeom>
        </p:spPr>
      </p:pic>
    </p:spTree>
    <p:extLst>
      <p:ext uri="{BB962C8B-B14F-4D97-AF65-F5344CB8AC3E}">
        <p14:creationId xmlns:p14="http://schemas.microsoft.com/office/powerpoint/2010/main" val="23017707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38331C1-94CA-69D8-29E3-D0FB0725AE3B}"/>
              </a:ext>
            </a:extLst>
          </p:cNvPr>
          <p:cNvSpPr>
            <a:spLocks noGrp="1"/>
          </p:cNvSpPr>
          <p:nvPr>
            <p:ph type="title"/>
          </p:nvPr>
        </p:nvSpPr>
        <p:spPr>
          <a:xfrm>
            <a:off x="838199" y="140417"/>
            <a:ext cx="10515600" cy="1078129"/>
          </a:xfrm>
        </p:spPr>
        <p:txBody>
          <a:bodyPr/>
          <a:lstStyle/>
          <a:p>
            <a:pPr algn="ctr"/>
            <a:r>
              <a:rPr lang="en-US" dirty="0"/>
              <a:t>Let’s take a look at a Graphical interface</a:t>
            </a:r>
          </a:p>
        </p:txBody>
      </p:sp>
      <p:sp>
        <p:nvSpPr>
          <p:cNvPr id="7" name="Content Placeholder 6">
            <a:extLst>
              <a:ext uri="{FF2B5EF4-FFF2-40B4-BE49-F238E27FC236}">
                <a16:creationId xmlns:a16="http://schemas.microsoft.com/office/drawing/2014/main" id="{344337B9-8804-0E43-BFBB-0230B847539C}"/>
              </a:ext>
            </a:extLst>
          </p:cNvPr>
          <p:cNvSpPr>
            <a:spLocks noGrp="1"/>
          </p:cNvSpPr>
          <p:nvPr>
            <p:ph sz="half" idx="2"/>
          </p:nvPr>
        </p:nvSpPr>
        <p:spPr>
          <a:xfrm>
            <a:off x="2394434" y="981153"/>
            <a:ext cx="7403129" cy="474785"/>
          </a:xfrm>
        </p:spPr>
        <p:txBody>
          <a:bodyPr/>
          <a:lstStyle/>
          <a:p>
            <a:pPr marL="0" indent="0" algn="ctr">
              <a:buNone/>
            </a:pPr>
            <a:r>
              <a:rPr lang="en-US" dirty="0"/>
              <a:t>Oof! No, it’s not Graphical, it’s </a:t>
            </a:r>
            <a:r>
              <a:rPr lang="en-US" b="1" dirty="0" err="1"/>
              <a:t>GraphiQL</a:t>
            </a:r>
            <a:endParaRPr lang="en-US" dirty="0"/>
          </a:p>
        </p:txBody>
      </p:sp>
      <p:pic>
        <p:nvPicPr>
          <p:cNvPr id="3" name="Picture 2">
            <a:extLst>
              <a:ext uri="{FF2B5EF4-FFF2-40B4-BE49-F238E27FC236}">
                <a16:creationId xmlns:a16="http://schemas.microsoft.com/office/drawing/2014/main" id="{7DF24884-AB60-EC4C-1CB1-7779F9723BD0}"/>
              </a:ext>
            </a:extLst>
          </p:cNvPr>
          <p:cNvPicPr>
            <a:picLocks noChangeAspect="1"/>
          </p:cNvPicPr>
          <p:nvPr/>
        </p:nvPicPr>
        <p:blipFill>
          <a:blip r:embed="rId2"/>
          <a:stretch>
            <a:fillRect/>
          </a:stretch>
        </p:blipFill>
        <p:spPr>
          <a:xfrm>
            <a:off x="1308859" y="1567671"/>
            <a:ext cx="9574281" cy="4952387"/>
          </a:xfrm>
          <a:prstGeom prst="rect">
            <a:avLst/>
          </a:prstGeom>
        </p:spPr>
      </p:pic>
    </p:spTree>
    <p:extLst>
      <p:ext uri="{BB962C8B-B14F-4D97-AF65-F5344CB8AC3E}">
        <p14:creationId xmlns:p14="http://schemas.microsoft.com/office/powerpoint/2010/main" val="14255683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6624E-1256-4074-A302-8EFDA23D77BF}"/>
              </a:ext>
            </a:extLst>
          </p:cNvPr>
          <p:cNvSpPr>
            <a:spLocks noGrp="1"/>
          </p:cNvSpPr>
          <p:nvPr>
            <p:ph type="title"/>
          </p:nvPr>
        </p:nvSpPr>
        <p:spPr/>
        <p:txBody>
          <a:bodyPr/>
          <a:lstStyle/>
          <a:p>
            <a:r>
              <a:rPr lang="en-US" dirty="0" err="1"/>
              <a:t>GraphQL</a:t>
            </a:r>
            <a:r>
              <a:rPr lang="en-US" dirty="0"/>
              <a:t> to the rescue</a:t>
            </a:r>
          </a:p>
        </p:txBody>
      </p:sp>
      <p:sp>
        <p:nvSpPr>
          <p:cNvPr id="20" name="Slide Number Placeholder 19">
            <a:extLst>
              <a:ext uri="{FF2B5EF4-FFF2-40B4-BE49-F238E27FC236}">
                <a16:creationId xmlns:a16="http://schemas.microsoft.com/office/drawing/2014/main" id="{013C53F7-A9FD-4503-9396-7A3FE9D0C69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76B855D-E9CC-4FF8-AD85-6CDC7B89A0DE}"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6" name="Content Placeholder 5">
            <a:extLst>
              <a:ext uri="{FF2B5EF4-FFF2-40B4-BE49-F238E27FC236}">
                <a16:creationId xmlns:a16="http://schemas.microsoft.com/office/drawing/2014/main" id="{BD8061F2-DAA7-5C4F-6098-992CCF1EA893}"/>
              </a:ext>
            </a:extLst>
          </p:cNvPr>
          <p:cNvSpPr>
            <a:spLocks noGrp="1"/>
          </p:cNvSpPr>
          <p:nvPr>
            <p:ph sz="half" idx="2"/>
          </p:nvPr>
        </p:nvSpPr>
        <p:spPr>
          <a:xfrm>
            <a:off x="839788" y="1793199"/>
            <a:ext cx="8110566" cy="3684588"/>
          </a:xfrm>
        </p:spPr>
        <p:txBody>
          <a:bodyPr>
            <a:normAutofit/>
          </a:bodyPr>
          <a:lstStyle/>
          <a:p>
            <a:pPr>
              <a:lnSpc>
                <a:spcPct val="110000"/>
              </a:lnSpc>
            </a:pPr>
            <a:r>
              <a:rPr lang="en-US" dirty="0"/>
              <a:t>You have to find all users at a specific location?</a:t>
            </a:r>
            <a:br>
              <a:rPr lang="en-US" dirty="0"/>
            </a:br>
            <a:r>
              <a:rPr lang="en-US" sz="2200" dirty="0">
                <a:latin typeface="Courier New" panose="02070309020205020404" pitchFamily="49" charset="0"/>
                <a:cs typeface="Courier New" panose="02070309020205020404" pitchFamily="49" charset="0"/>
              </a:rPr>
              <a:t>GET /locations/1/users</a:t>
            </a:r>
          </a:p>
          <a:p>
            <a:pPr marL="0" indent="0">
              <a:lnSpc>
                <a:spcPct val="110000"/>
              </a:lnSpc>
              <a:buNone/>
            </a:pPr>
            <a:endParaRPr lang="en-US" sz="2200" dirty="0">
              <a:latin typeface="Courier New" panose="02070309020205020404" pitchFamily="49" charset="0"/>
              <a:cs typeface="Courier New" panose="02070309020205020404" pitchFamily="49" charset="0"/>
            </a:endParaRPr>
          </a:p>
        </p:txBody>
      </p:sp>
      <p:sp>
        <p:nvSpPr>
          <p:cNvPr id="4" name="Content Placeholder 5">
            <a:extLst>
              <a:ext uri="{FF2B5EF4-FFF2-40B4-BE49-F238E27FC236}">
                <a16:creationId xmlns:a16="http://schemas.microsoft.com/office/drawing/2014/main" id="{D7AA7E92-C6A7-F904-6A3C-B19BE4578155}"/>
              </a:ext>
            </a:extLst>
          </p:cNvPr>
          <p:cNvSpPr txBox="1">
            <a:spLocks/>
          </p:cNvSpPr>
          <p:nvPr/>
        </p:nvSpPr>
        <p:spPr>
          <a:xfrm>
            <a:off x="1072701" y="2800505"/>
            <a:ext cx="8110566" cy="31165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10000"/>
              </a:lnSpc>
              <a:spcBef>
                <a:spcPts val="0"/>
              </a:spcBef>
              <a:buFont typeface="Arial" panose="020B0604020202020204" pitchFamily="34" charset="0"/>
              <a:buNone/>
            </a:pPr>
            <a:r>
              <a:rPr lang="en-US" sz="1600" dirty="0">
                <a:latin typeface="Courier New" panose="02070309020205020404" pitchFamily="49" charset="0"/>
                <a:cs typeface="Courier New" panose="02070309020205020404" pitchFamily="49" charset="0"/>
              </a:rPr>
              <a:t>query {</a:t>
            </a:r>
          </a:p>
          <a:p>
            <a:pPr marL="0" indent="0">
              <a:lnSpc>
                <a:spcPct val="110000"/>
              </a:lnSpc>
              <a:spcBef>
                <a:spcPts val="0"/>
              </a:spcBef>
              <a:buFont typeface="Arial" panose="020B0604020202020204" pitchFamily="34" charset="0"/>
              <a:buNone/>
            </a:pPr>
            <a:r>
              <a:rPr lang="en-US" sz="1600" dirty="0">
                <a:latin typeface="Courier New" panose="02070309020205020404" pitchFamily="49" charset="0"/>
                <a:cs typeface="Courier New" panose="02070309020205020404" pitchFamily="49" charset="0"/>
              </a:rPr>
              <a:t>  location (id: "1") {</a:t>
            </a:r>
          </a:p>
          <a:p>
            <a:pPr marL="0" indent="0">
              <a:lnSpc>
                <a:spcPct val="110000"/>
              </a:lnSpc>
              <a:spcBef>
                <a:spcPts val="0"/>
              </a:spcBef>
              <a:buFont typeface="Arial" panose="020B0604020202020204" pitchFamily="34" charse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nam</a:t>
            </a:r>
            <a:endParaRPr lang="en-US" sz="1600" dirty="0">
              <a:latin typeface="Courier New" panose="02070309020205020404" pitchFamily="49" charset="0"/>
              <a:cs typeface="Courier New" panose="02070309020205020404" pitchFamily="49" charset="0"/>
            </a:endParaRPr>
          </a:p>
          <a:p>
            <a:pPr marL="0" indent="0">
              <a:lnSpc>
                <a:spcPct val="110000"/>
              </a:lnSpc>
              <a:spcBef>
                <a:spcPts val="0"/>
              </a:spcBef>
              <a:buFont typeface="Arial" panose="020B0604020202020204" pitchFamily="34" charset="0"/>
              <a:buNone/>
            </a:pPr>
            <a:r>
              <a:rPr lang="en-US" sz="1600" dirty="0">
                <a:latin typeface="Courier New" panose="02070309020205020404" pitchFamily="49" charset="0"/>
                <a:cs typeface="Courier New" panose="02070309020205020404" pitchFamily="49" charset="0"/>
              </a:rPr>
              <a:t>    users {</a:t>
            </a:r>
          </a:p>
          <a:p>
            <a:pPr marL="0" indent="0">
              <a:lnSpc>
                <a:spcPct val="110000"/>
              </a:lnSpc>
              <a:spcBef>
                <a:spcPts val="0"/>
              </a:spcBef>
              <a:buFont typeface="Arial" panose="020B0604020202020204" pitchFamily="34" charse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firstName</a:t>
            </a:r>
            <a:endParaRPr lang="en-US" sz="1600" dirty="0">
              <a:latin typeface="Courier New" panose="02070309020205020404" pitchFamily="49" charset="0"/>
              <a:cs typeface="Courier New" panose="02070309020205020404" pitchFamily="49" charset="0"/>
            </a:endParaRPr>
          </a:p>
          <a:p>
            <a:pPr marL="0" indent="0">
              <a:lnSpc>
                <a:spcPct val="110000"/>
              </a:lnSpc>
              <a:spcBef>
                <a:spcPts val="0"/>
              </a:spcBef>
              <a:buFont typeface="Arial" panose="020B0604020202020204" pitchFamily="34" charse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lastName</a:t>
            </a:r>
            <a:endParaRPr lang="en-US" sz="1600" dirty="0">
              <a:latin typeface="Courier New" panose="02070309020205020404" pitchFamily="49" charset="0"/>
              <a:cs typeface="Courier New" panose="02070309020205020404" pitchFamily="49" charset="0"/>
            </a:endParaRPr>
          </a:p>
          <a:p>
            <a:pPr marL="0" indent="0">
              <a:lnSpc>
                <a:spcPct val="110000"/>
              </a:lnSpc>
              <a:spcBef>
                <a:spcPts val="0"/>
              </a:spcBef>
              <a:buFont typeface="Arial" panose="020B0604020202020204" pitchFamily="34" charset="0"/>
              <a:buNone/>
            </a:pPr>
            <a:r>
              <a:rPr lang="en-US" sz="1600" dirty="0">
                <a:latin typeface="Courier New" panose="02070309020205020404" pitchFamily="49" charset="0"/>
                <a:cs typeface="Courier New" panose="02070309020205020404" pitchFamily="49" charset="0"/>
              </a:rPr>
              <a:t>      email</a:t>
            </a:r>
          </a:p>
          <a:p>
            <a:pPr marL="0" indent="0">
              <a:lnSpc>
                <a:spcPct val="110000"/>
              </a:lnSpc>
              <a:spcBef>
                <a:spcPts val="0"/>
              </a:spcBef>
              <a:buFont typeface="Arial" panose="020B0604020202020204" pitchFamily="34" charset="0"/>
              <a:buNone/>
            </a:pPr>
            <a:r>
              <a:rPr lang="en-US" sz="1600" dirty="0">
                <a:latin typeface="Courier New" panose="02070309020205020404" pitchFamily="49" charset="0"/>
                <a:cs typeface="Courier New" panose="02070309020205020404" pitchFamily="49" charset="0"/>
              </a:rPr>
              <a:t>      description</a:t>
            </a:r>
          </a:p>
          <a:p>
            <a:pPr marL="0" indent="0">
              <a:lnSpc>
                <a:spcPct val="110000"/>
              </a:lnSpc>
              <a:spcBef>
                <a:spcPts val="0"/>
              </a:spcBef>
              <a:buFont typeface="Arial" panose="020B0604020202020204" pitchFamily="34" charset="0"/>
              <a:buNone/>
            </a:pPr>
            <a:r>
              <a:rPr lang="en-US" sz="1600" dirty="0">
                <a:latin typeface="Courier New" panose="02070309020205020404" pitchFamily="49" charset="0"/>
                <a:cs typeface="Courier New" panose="02070309020205020404" pitchFamily="49" charset="0"/>
              </a:rPr>
              <a:t>    }</a:t>
            </a:r>
          </a:p>
          <a:p>
            <a:pPr marL="0" indent="0">
              <a:lnSpc>
                <a:spcPct val="110000"/>
              </a:lnSpc>
              <a:spcBef>
                <a:spcPts val="0"/>
              </a:spcBef>
              <a:buFont typeface="Arial" panose="020B0604020202020204" pitchFamily="34" charset="0"/>
              <a:buNone/>
            </a:pPr>
            <a:r>
              <a:rPr lang="en-US" sz="1600" dirty="0">
                <a:latin typeface="Courier New" panose="02070309020205020404" pitchFamily="49" charset="0"/>
                <a:cs typeface="Courier New" panose="02070309020205020404" pitchFamily="49" charset="0"/>
              </a:rPr>
              <a:t>  }</a:t>
            </a:r>
          </a:p>
          <a:p>
            <a:pPr marL="0" indent="0">
              <a:lnSpc>
                <a:spcPct val="110000"/>
              </a:lnSpc>
              <a:spcBef>
                <a:spcPts val="0"/>
              </a:spcBef>
              <a:buFont typeface="Arial" panose="020B0604020202020204" pitchFamily="34" charset="0"/>
              <a:buNone/>
            </a:pPr>
            <a:r>
              <a:rPr lang="en-US" sz="1600" dirty="0">
                <a:latin typeface="Courier New" panose="02070309020205020404" pitchFamily="49" charset="0"/>
                <a:cs typeface="Courier New" panose="02070309020205020404" pitchFamily="49" charset="0"/>
              </a:rPr>
              <a:t>}</a:t>
            </a:r>
          </a:p>
        </p:txBody>
      </p:sp>
      <p:pic>
        <p:nvPicPr>
          <p:cNvPr id="8" name="Picture 7">
            <a:extLst>
              <a:ext uri="{FF2B5EF4-FFF2-40B4-BE49-F238E27FC236}">
                <a16:creationId xmlns:a16="http://schemas.microsoft.com/office/drawing/2014/main" id="{873900B7-7D15-7E3E-A95A-7297896056FC}"/>
              </a:ext>
            </a:extLst>
          </p:cNvPr>
          <p:cNvPicPr>
            <a:picLocks noChangeAspect="1"/>
          </p:cNvPicPr>
          <p:nvPr/>
        </p:nvPicPr>
        <p:blipFill>
          <a:blip r:embed="rId2"/>
          <a:stretch>
            <a:fillRect/>
          </a:stretch>
        </p:blipFill>
        <p:spPr>
          <a:xfrm>
            <a:off x="5373325" y="2410653"/>
            <a:ext cx="5058153" cy="3506415"/>
          </a:xfrm>
          <a:prstGeom prst="rect">
            <a:avLst/>
          </a:prstGeom>
        </p:spPr>
      </p:pic>
    </p:spTree>
    <p:extLst>
      <p:ext uri="{BB962C8B-B14F-4D97-AF65-F5344CB8AC3E}">
        <p14:creationId xmlns:p14="http://schemas.microsoft.com/office/powerpoint/2010/main" val="29405931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6624E-1256-4074-A302-8EFDA23D77BF}"/>
              </a:ext>
            </a:extLst>
          </p:cNvPr>
          <p:cNvSpPr>
            <a:spLocks noGrp="1"/>
          </p:cNvSpPr>
          <p:nvPr>
            <p:ph type="title"/>
          </p:nvPr>
        </p:nvSpPr>
        <p:spPr>
          <a:xfrm>
            <a:off x="641381" y="408765"/>
            <a:ext cx="10515600" cy="1325563"/>
          </a:xfrm>
        </p:spPr>
        <p:txBody>
          <a:bodyPr/>
          <a:lstStyle/>
          <a:p>
            <a:r>
              <a:rPr lang="en-US" dirty="0" err="1"/>
              <a:t>GraphQL</a:t>
            </a:r>
            <a:r>
              <a:rPr lang="en-US" dirty="0"/>
              <a:t> to the rescue</a:t>
            </a:r>
          </a:p>
        </p:txBody>
      </p:sp>
      <p:sp>
        <p:nvSpPr>
          <p:cNvPr id="20" name="Slide Number Placeholder 19">
            <a:extLst>
              <a:ext uri="{FF2B5EF4-FFF2-40B4-BE49-F238E27FC236}">
                <a16:creationId xmlns:a16="http://schemas.microsoft.com/office/drawing/2014/main" id="{013C53F7-A9FD-4503-9396-7A3FE9D0C69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76B855D-E9CC-4FF8-AD85-6CDC7B89A0DE}"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6" name="Content Placeholder 5">
            <a:extLst>
              <a:ext uri="{FF2B5EF4-FFF2-40B4-BE49-F238E27FC236}">
                <a16:creationId xmlns:a16="http://schemas.microsoft.com/office/drawing/2014/main" id="{BD8061F2-DAA7-5C4F-6098-992CCF1EA893}"/>
              </a:ext>
            </a:extLst>
          </p:cNvPr>
          <p:cNvSpPr>
            <a:spLocks noGrp="1"/>
          </p:cNvSpPr>
          <p:nvPr>
            <p:ph sz="half" idx="2"/>
          </p:nvPr>
        </p:nvSpPr>
        <p:spPr>
          <a:xfrm>
            <a:off x="434348" y="1461425"/>
            <a:ext cx="8110566" cy="1079397"/>
          </a:xfrm>
        </p:spPr>
        <p:txBody>
          <a:bodyPr>
            <a:normAutofit/>
          </a:bodyPr>
          <a:lstStyle/>
          <a:p>
            <a:pPr>
              <a:lnSpc>
                <a:spcPct val="110000"/>
              </a:lnSpc>
            </a:pPr>
            <a:r>
              <a:rPr lang="en-US" sz="2000" dirty="0"/>
              <a:t>You have to find where all your connections work?</a:t>
            </a:r>
            <a:br>
              <a:rPr lang="en-US" sz="2000" dirty="0"/>
            </a:br>
            <a:r>
              <a:rPr lang="en-US" sz="2000" dirty="0">
                <a:latin typeface="Courier New" panose="02070309020205020404" pitchFamily="49" charset="0"/>
                <a:cs typeface="Courier New" panose="02070309020205020404" pitchFamily="49" charset="0"/>
              </a:rPr>
              <a:t>GET /users/4102/connections/companies/</a:t>
            </a:r>
            <a:br>
              <a:rPr lang="en-US" sz="2000" dirty="0"/>
            </a:br>
            <a:endParaRPr lang="en-US" sz="2000" dirty="0"/>
          </a:p>
        </p:txBody>
      </p:sp>
      <p:sp>
        <p:nvSpPr>
          <p:cNvPr id="3" name="Content Placeholder 5">
            <a:extLst>
              <a:ext uri="{FF2B5EF4-FFF2-40B4-BE49-F238E27FC236}">
                <a16:creationId xmlns:a16="http://schemas.microsoft.com/office/drawing/2014/main" id="{3AD5AEBC-5E74-6BCD-26B4-C7BB9638D25C}"/>
              </a:ext>
            </a:extLst>
          </p:cNvPr>
          <p:cNvSpPr txBox="1">
            <a:spLocks/>
          </p:cNvSpPr>
          <p:nvPr/>
        </p:nvSpPr>
        <p:spPr>
          <a:xfrm>
            <a:off x="839788" y="2540822"/>
            <a:ext cx="8110566" cy="35408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10000"/>
              </a:lnSpc>
              <a:buNone/>
            </a:pPr>
            <a:endParaRPr lang="en-US" sz="2000" dirty="0"/>
          </a:p>
        </p:txBody>
      </p:sp>
      <p:sp>
        <p:nvSpPr>
          <p:cNvPr id="4" name="Content Placeholder 5">
            <a:extLst>
              <a:ext uri="{FF2B5EF4-FFF2-40B4-BE49-F238E27FC236}">
                <a16:creationId xmlns:a16="http://schemas.microsoft.com/office/drawing/2014/main" id="{7E670E3B-142F-F518-87BA-4D36F7C7DA96}"/>
              </a:ext>
            </a:extLst>
          </p:cNvPr>
          <p:cNvSpPr txBox="1">
            <a:spLocks/>
          </p:cNvSpPr>
          <p:nvPr/>
        </p:nvSpPr>
        <p:spPr>
          <a:xfrm>
            <a:off x="650007" y="2275850"/>
            <a:ext cx="8110566" cy="363790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10000"/>
              </a:lnSpc>
              <a:spcBef>
                <a:spcPts val="0"/>
              </a:spcBef>
              <a:buNone/>
            </a:pPr>
            <a:r>
              <a:rPr lang="en-US" sz="1500" dirty="0">
                <a:latin typeface="Courier New" panose="02070309020205020404" pitchFamily="49" charset="0"/>
                <a:cs typeface="Courier New" panose="02070309020205020404" pitchFamily="49" charset="0"/>
              </a:rPr>
              <a:t>query {</a:t>
            </a:r>
          </a:p>
          <a:p>
            <a:pPr marL="0" indent="0">
              <a:lnSpc>
                <a:spcPct val="110000"/>
              </a:lnSpc>
              <a:spcBef>
                <a:spcPts val="0"/>
              </a:spcBef>
              <a:buNone/>
            </a:pPr>
            <a:r>
              <a:rPr lang="en-US" sz="1500" dirty="0">
                <a:latin typeface="Courier New" panose="02070309020205020404" pitchFamily="49" charset="0"/>
                <a:cs typeface="Courier New" panose="02070309020205020404" pitchFamily="49" charset="0"/>
              </a:rPr>
              <a:t>  user (id: "4102") {</a:t>
            </a:r>
          </a:p>
          <a:p>
            <a:pPr marL="0" indent="0">
              <a:lnSpc>
                <a:spcPct val="110000"/>
              </a:lnSpc>
              <a:spcBef>
                <a:spcPts val="0"/>
              </a:spcBef>
              <a:buNone/>
            </a:pPr>
            <a:r>
              <a:rPr lang="en-US" sz="1500" dirty="0">
                <a:latin typeface="Courier New" panose="02070309020205020404" pitchFamily="49" charset="0"/>
                <a:cs typeface="Courier New" panose="02070309020205020404" pitchFamily="49" charset="0"/>
              </a:rPr>
              <a:t>    connections {</a:t>
            </a:r>
          </a:p>
          <a:p>
            <a:pPr marL="0" indent="0">
              <a:lnSpc>
                <a:spcPct val="110000"/>
              </a:lnSpc>
              <a:spcBef>
                <a:spcPts val="0"/>
              </a:spcBef>
              <a:buNone/>
            </a:pPr>
            <a:r>
              <a:rPr lang="en-US" sz="1500" dirty="0">
                <a:latin typeface="Courier New" panose="02070309020205020404" pitchFamily="49" charset="0"/>
                <a:cs typeface="Courier New" panose="02070309020205020404" pitchFamily="49" charset="0"/>
              </a:rPr>
              <a:t>      id</a:t>
            </a:r>
          </a:p>
          <a:p>
            <a:pPr marL="0" indent="0">
              <a:lnSpc>
                <a:spcPct val="110000"/>
              </a:lnSpc>
              <a:spcBef>
                <a:spcPts val="0"/>
              </a:spcBef>
              <a:buNone/>
            </a:pPr>
            <a:r>
              <a:rPr lang="en-US" sz="1500" dirty="0">
                <a:latin typeface="Courier New" panose="02070309020205020404" pitchFamily="49" charset="0"/>
                <a:cs typeface="Courier New" panose="02070309020205020404" pitchFamily="49" charset="0"/>
              </a:rPr>
              <a:t>      </a:t>
            </a:r>
            <a:r>
              <a:rPr lang="en-US" sz="1500" dirty="0" err="1">
                <a:latin typeface="Courier New" panose="02070309020205020404" pitchFamily="49" charset="0"/>
                <a:cs typeface="Courier New" panose="02070309020205020404" pitchFamily="49" charset="0"/>
              </a:rPr>
              <a:t>firstName</a:t>
            </a:r>
            <a:endParaRPr lang="en-US" sz="1500" dirty="0">
              <a:latin typeface="Courier New" panose="02070309020205020404" pitchFamily="49" charset="0"/>
              <a:cs typeface="Courier New" panose="02070309020205020404" pitchFamily="49" charset="0"/>
            </a:endParaRPr>
          </a:p>
          <a:p>
            <a:pPr marL="0" indent="0">
              <a:lnSpc>
                <a:spcPct val="110000"/>
              </a:lnSpc>
              <a:spcBef>
                <a:spcPts val="0"/>
              </a:spcBef>
              <a:buNone/>
            </a:pPr>
            <a:r>
              <a:rPr lang="en-US" sz="1500" dirty="0">
                <a:latin typeface="Courier New" panose="02070309020205020404" pitchFamily="49" charset="0"/>
                <a:cs typeface="Courier New" panose="02070309020205020404" pitchFamily="49" charset="0"/>
              </a:rPr>
              <a:t>      </a:t>
            </a:r>
            <a:r>
              <a:rPr lang="en-US" sz="1500" dirty="0" err="1">
                <a:latin typeface="Courier New" panose="02070309020205020404" pitchFamily="49" charset="0"/>
                <a:cs typeface="Courier New" panose="02070309020205020404" pitchFamily="49" charset="0"/>
              </a:rPr>
              <a:t>lastName</a:t>
            </a:r>
            <a:endParaRPr lang="en-US" sz="1500" dirty="0">
              <a:latin typeface="Courier New" panose="02070309020205020404" pitchFamily="49" charset="0"/>
              <a:cs typeface="Courier New" panose="02070309020205020404" pitchFamily="49" charset="0"/>
            </a:endParaRPr>
          </a:p>
          <a:p>
            <a:pPr marL="0" indent="0">
              <a:lnSpc>
                <a:spcPct val="110000"/>
              </a:lnSpc>
              <a:spcBef>
                <a:spcPts val="0"/>
              </a:spcBef>
              <a:buNone/>
            </a:pPr>
            <a:r>
              <a:rPr lang="en-US" sz="1500" dirty="0">
                <a:latin typeface="Courier New" panose="02070309020205020404" pitchFamily="49" charset="0"/>
                <a:cs typeface="Courier New" panose="02070309020205020404" pitchFamily="49" charset="0"/>
              </a:rPr>
              <a:t>      email</a:t>
            </a:r>
          </a:p>
          <a:p>
            <a:pPr marL="0" indent="0">
              <a:lnSpc>
                <a:spcPct val="110000"/>
              </a:lnSpc>
              <a:spcBef>
                <a:spcPts val="0"/>
              </a:spcBef>
              <a:buNone/>
            </a:pPr>
            <a:r>
              <a:rPr lang="en-US" sz="1500" dirty="0">
                <a:latin typeface="Courier New" panose="02070309020205020404" pitchFamily="49" charset="0"/>
                <a:cs typeface="Courier New" panose="02070309020205020404" pitchFamily="49" charset="0"/>
              </a:rPr>
              <a:t>      description</a:t>
            </a:r>
          </a:p>
          <a:p>
            <a:pPr marL="0" indent="0">
              <a:lnSpc>
                <a:spcPct val="110000"/>
              </a:lnSpc>
              <a:spcBef>
                <a:spcPts val="0"/>
              </a:spcBef>
              <a:buNone/>
            </a:pPr>
            <a:r>
              <a:rPr lang="en-US" sz="1500" dirty="0">
                <a:latin typeface="Courier New" panose="02070309020205020404" pitchFamily="49" charset="0"/>
                <a:cs typeface="Courier New" panose="02070309020205020404" pitchFamily="49" charset="0"/>
              </a:rPr>
              <a:t>      company {</a:t>
            </a:r>
          </a:p>
          <a:p>
            <a:pPr marL="0" indent="0">
              <a:lnSpc>
                <a:spcPct val="110000"/>
              </a:lnSpc>
              <a:spcBef>
                <a:spcPts val="0"/>
              </a:spcBef>
              <a:buNone/>
            </a:pPr>
            <a:r>
              <a:rPr lang="en-US" sz="1500" dirty="0">
                <a:latin typeface="Courier New" panose="02070309020205020404" pitchFamily="49" charset="0"/>
                <a:cs typeface="Courier New" panose="02070309020205020404" pitchFamily="49" charset="0"/>
              </a:rPr>
              <a:t>        id</a:t>
            </a:r>
          </a:p>
          <a:p>
            <a:pPr marL="0" indent="0">
              <a:lnSpc>
                <a:spcPct val="110000"/>
              </a:lnSpc>
              <a:spcBef>
                <a:spcPts val="0"/>
              </a:spcBef>
              <a:buNone/>
            </a:pPr>
            <a:r>
              <a:rPr lang="en-US" sz="1500" dirty="0">
                <a:latin typeface="Courier New" panose="02070309020205020404" pitchFamily="49" charset="0"/>
                <a:cs typeface="Courier New" panose="02070309020205020404" pitchFamily="49" charset="0"/>
              </a:rPr>
              <a:t>        name</a:t>
            </a:r>
          </a:p>
          <a:p>
            <a:pPr marL="0" indent="0">
              <a:lnSpc>
                <a:spcPct val="110000"/>
              </a:lnSpc>
              <a:spcBef>
                <a:spcPts val="0"/>
              </a:spcBef>
              <a:buNone/>
            </a:pPr>
            <a:r>
              <a:rPr lang="en-US" sz="1500" dirty="0">
                <a:latin typeface="Courier New" panose="02070309020205020404" pitchFamily="49" charset="0"/>
                <a:cs typeface="Courier New" panose="02070309020205020404" pitchFamily="49" charset="0"/>
              </a:rPr>
              <a:t>        description</a:t>
            </a:r>
          </a:p>
          <a:p>
            <a:pPr marL="0" indent="0">
              <a:lnSpc>
                <a:spcPct val="110000"/>
              </a:lnSpc>
              <a:spcBef>
                <a:spcPts val="0"/>
              </a:spcBef>
              <a:buNone/>
            </a:pPr>
            <a:r>
              <a:rPr lang="en-US" sz="1500" dirty="0">
                <a:latin typeface="Courier New" panose="02070309020205020404" pitchFamily="49" charset="0"/>
                <a:cs typeface="Courier New" panose="02070309020205020404" pitchFamily="49" charset="0"/>
              </a:rPr>
              <a:t>      }</a:t>
            </a:r>
          </a:p>
          <a:p>
            <a:pPr marL="0" indent="0">
              <a:lnSpc>
                <a:spcPct val="110000"/>
              </a:lnSpc>
              <a:spcBef>
                <a:spcPts val="0"/>
              </a:spcBef>
              <a:buNone/>
            </a:pPr>
            <a:r>
              <a:rPr lang="en-US" sz="1500" dirty="0">
                <a:latin typeface="Courier New" panose="02070309020205020404" pitchFamily="49" charset="0"/>
                <a:cs typeface="Courier New" panose="02070309020205020404" pitchFamily="49" charset="0"/>
              </a:rPr>
              <a:t>    }</a:t>
            </a:r>
          </a:p>
          <a:p>
            <a:pPr marL="0" indent="0">
              <a:lnSpc>
                <a:spcPct val="110000"/>
              </a:lnSpc>
              <a:spcBef>
                <a:spcPts val="0"/>
              </a:spcBef>
              <a:buNone/>
            </a:pPr>
            <a:r>
              <a:rPr lang="en-US" sz="1500" dirty="0">
                <a:latin typeface="Courier New" panose="02070309020205020404" pitchFamily="49" charset="0"/>
                <a:cs typeface="Courier New" panose="02070309020205020404" pitchFamily="49" charset="0"/>
              </a:rPr>
              <a:t>  }</a:t>
            </a:r>
          </a:p>
          <a:p>
            <a:pPr marL="0" indent="0">
              <a:lnSpc>
                <a:spcPct val="110000"/>
              </a:lnSpc>
              <a:spcBef>
                <a:spcPts val="0"/>
              </a:spcBef>
              <a:buNone/>
            </a:pPr>
            <a:r>
              <a:rPr lang="en-US" sz="1500" dirty="0">
                <a:latin typeface="Courier New" panose="02070309020205020404" pitchFamily="49" charset="0"/>
                <a:cs typeface="Courier New" panose="02070309020205020404" pitchFamily="49" charset="0"/>
              </a:rPr>
              <a:t>}</a:t>
            </a:r>
          </a:p>
        </p:txBody>
      </p:sp>
      <p:pic>
        <p:nvPicPr>
          <p:cNvPr id="7" name="Picture 6">
            <a:extLst>
              <a:ext uri="{FF2B5EF4-FFF2-40B4-BE49-F238E27FC236}">
                <a16:creationId xmlns:a16="http://schemas.microsoft.com/office/drawing/2014/main" id="{014D0D18-C900-E189-B582-D6B778ACEA6F}"/>
              </a:ext>
            </a:extLst>
          </p:cNvPr>
          <p:cNvPicPr>
            <a:picLocks noChangeAspect="1"/>
          </p:cNvPicPr>
          <p:nvPr/>
        </p:nvPicPr>
        <p:blipFill>
          <a:blip r:embed="rId2"/>
          <a:stretch>
            <a:fillRect/>
          </a:stretch>
        </p:blipFill>
        <p:spPr>
          <a:xfrm>
            <a:off x="6982529" y="1544039"/>
            <a:ext cx="4705573" cy="4232348"/>
          </a:xfrm>
          <a:prstGeom prst="rect">
            <a:avLst/>
          </a:prstGeom>
        </p:spPr>
      </p:pic>
    </p:spTree>
    <p:extLst>
      <p:ext uri="{BB962C8B-B14F-4D97-AF65-F5344CB8AC3E}">
        <p14:creationId xmlns:p14="http://schemas.microsoft.com/office/powerpoint/2010/main" val="38746903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6624E-1256-4074-A302-8EFDA23D77BF}"/>
              </a:ext>
            </a:extLst>
          </p:cNvPr>
          <p:cNvSpPr>
            <a:spLocks noGrp="1"/>
          </p:cNvSpPr>
          <p:nvPr>
            <p:ph type="title"/>
          </p:nvPr>
        </p:nvSpPr>
        <p:spPr>
          <a:xfrm>
            <a:off x="641381" y="408765"/>
            <a:ext cx="10515600" cy="1325563"/>
          </a:xfrm>
        </p:spPr>
        <p:txBody>
          <a:bodyPr/>
          <a:lstStyle/>
          <a:p>
            <a:r>
              <a:rPr lang="en-US" dirty="0" err="1"/>
              <a:t>GraphQL</a:t>
            </a:r>
            <a:r>
              <a:rPr lang="en-US" dirty="0"/>
              <a:t> to the rescue</a:t>
            </a:r>
          </a:p>
        </p:txBody>
      </p:sp>
      <p:sp>
        <p:nvSpPr>
          <p:cNvPr id="20" name="Slide Number Placeholder 19">
            <a:extLst>
              <a:ext uri="{FF2B5EF4-FFF2-40B4-BE49-F238E27FC236}">
                <a16:creationId xmlns:a16="http://schemas.microsoft.com/office/drawing/2014/main" id="{013C53F7-A9FD-4503-9396-7A3FE9D0C69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76B855D-E9CC-4FF8-AD85-6CDC7B89A0DE}"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6" name="Content Placeholder 5">
            <a:extLst>
              <a:ext uri="{FF2B5EF4-FFF2-40B4-BE49-F238E27FC236}">
                <a16:creationId xmlns:a16="http://schemas.microsoft.com/office/drawing/2014/main" id="{BD8061F2-DAA7-5C4F-6098-992CCF1EA893}"/>
              </a:ext>
            </a:extLst>
          </p:cNvPr>
          <p:cNvSpPr>
            <a:spLocks noGrp="1"/>
          </p:cNvSpPr>
          <p:nvPr>
            <p:ph sz="half" idx="2"/>
          </p:nvPr>
        </p:nvSpPr>
        <p:spPr>
          <a:xfrm>
            <a:off x="434348" y="1461425"/>
            <a:ext cx="8110566" cy="1079397"/>
          </a:xfrm>
        </p:spPr>
        <p:txBody>
          <a:bodyPr>
            <a:normAutofit fontScale="85000" lnSpcReduction="20000"/>
          </a:bodyPr>
          <a:lstStyle/>
          <a:p>
            <a:pPr>
              <a:lnSpc>
                <a:spcPct val="110000"/>
              </a:lnSpc>
            </a:pPr>
            <a:r>
              <a:rPr lang="en-US" sz="2000" dirty="0"/>
              <a:t>Or, maybe you just need the </a:t>
            </a:r>
            <a:r>
              <a:rPr lang="en-US" sz="2000" dirty="0" err="1"/>
              <a:t>fName</a:t>
            </a:r>
            <a:r>
              <a:rPr lang="en-US" sz="2000" dirty="0"/>
              <a:t>, </a:t>
            </a:r>
            <a:r>
              <a:rPr lang="en-US" sz="2000" dirty="0" err="1"/>
              <a:t>lName</a:t>
            </a:r>
            <a:r>
              <a:rPr lang="en-US" sz="2000" dirty="0"/>
              <a:t> and description of a user (to show on top of a comment)?</a:t>
            </a:r>
            <a:br>
              <a:rPr lang="en-US" sz="2000" dirty="0"/>
            </a:br>
            <a:r>
              <a:rPr lang="en-US" sz="1800" dirty="0">
                <a:latin typeface="Courier New" panose="02070309020205020404" pitchFamily="49" charset="0"/>
                <a:cs typeface="Courier New" panose="02070309020205020404" pitchFamily="49" charset="0"/>
              </a:rPr>
              <a:t>GET /users/4102 </a:t>
            </a:r>
            <a:r>
              <a:rPr lang="en-US" sz="2000" dirty="0"/>
              <a:t>-&gt; You end up with so much data that you don’t want</a:t>
            </a:r>
            <a:br>
              <a:rPr lang="en-US" sz="2000" dirty="0"/>
            </a:br>
            <a:endParaRPr lang="en-US" sz="2000" dirty="0"/>
          </a:p>
        </p:txBody>
      </p:sp>
      <p:sp>
        <p:nvSpPr>
          <p:cNvPr id="4" name="Content Placeholder 5">
            <a:extLst>
              <a:ext uri="{FF2B5EF4-FFF2-40B4-BE49-F238E27FC236}">
                <a16:creationId xmlns:a16="http://schemas.microsoft.com/office/drawing/2014/main" id="{7E670E3B-142F-F518-87BA-4D36F7C7DA96}"/>
              </a:ext>
            </a:extLst>
          </p:cNvPr>
          <p:cNvSpPr txBox="1">
            <a:spLocks/>
          </p:cNvSpPr>
          <p:nvPr/>
        </p:nvSpPr>
        <p:spPr>
          <a:xfrm>
            <a:off x="641381" y="2546438"/>
            <a:ext cx="8110566" cy="198534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10000"/>
              </a:lnSpc>
              <a:spcBef>
                <a:spcPts val="0"/>
              </a:spcBef>
              <a:buNone/>
            </a:pPr>
            <a:r>
              <a:rPr lang="en-US" sz="1500" dirty="0">
                <a:latin typeface="Courier New" panose="02070309020205020404" pitchFamily="49" charset="0"/>
                <a:cs typeface="Courier New" panose="02070309020205020404" pitchFamily="49" charset="0"/>
              </a:rPr>
              <a:t>query {</a:t>
            </a:r>
          </a:p>
          <a:p>
            <a:pPr marL="0" indent="0">
              <a:lnSpc>
                <a:spcPct val="110000"/>
              </a:lnSpc>
              <a:spcBef>
                <a:spcPts val="0"/>
              </a:spcBef>
              <a:buNone/>
            </a:pPr>
            <a:r>
              <a:rPr lang="en-US" sz="1500" dirty="0">
                <a:latin typeface="Courier New" panose="02070309020205020404" pitchFamily="49" charset="0"/>
                <a:cs typeface="Courier New" panose="02070309020205020404" pitchFamily="49" charset="0"/>
              </a:rPr>
              <a:t>  user (id: "4102") {</a:t>
            </a:r>
          </a:p>
          <a:p>
            <a:pPr marL="0" indent="0">
              <a:lnSpc>
                <a:spcPct val="110000"/>
              </a:lnSpc>
              <a:spcBef>
                <a:spcPts val="0"/>
              </a:spcBef>
              <a:buNone/>
            </a:pPr>
            <a:r>
              <a:rPr lang="en-US" sz="1500" dirty="0">
                <a:latin typeface="Courier New" panose="02070309020205020404" pitchFamily="49" charset="0"/>
                <a:cs typeface="Courier New" panose="02070309020205020404" pitchFamily="49" charset="0"/>
              </a:rPr>
              <a:t>    </a:t>
            </a:r>
            <a:r>
              <a:rPr lang="en-US" sz="1500" dirty="0" err="1">
                <a:latin typeface="Courier New" panose="02070309020205020404" pitchFamily="49" charset="0"/>
                <a:cs typeface="Courier New" panose="02070309020205020404" pitchFamily="49" charset="0"/>
              </a:rPr>
              <a:t>firstName</a:t>
            </a:r>
            <a:endParaRPr lang="en-US" sz="1500" dirty="0">
              <a:latin typeface="Courier New" panose="02070309020205020404" pitchFamily="49" charset="0"/>
              <a:cs typeface="Courier New" panose="02070309020205020404" pitchFamily="49" charset="0"/>
            </a:endParaRPr>
          </a:p>
          <a:p>
            <a:pPr marL="0" indent="0">
              <a:lnSpc>
                <a:spcPct val="110000"/>
              </a:lnSpc>
              <a:spcBef>
                <a:spcPts val="0"/>
              </a:spcBef>
              <a:buNone/>
            </a:pPr>
            <a:r>
              <a:rPr lang="en-US" sz="1500" dirty="0">
                <a:latin typeface="Courier New" panose="02070309020205020404" pitchFamily="49" charset="0"/>
                <a:cs typeface="Courier New" panose="02070309020205020404" pitchFamily="49" charset="0"/>
              </a:rPr>
              <a:t>    </a:t>
            </a:r>
            <a:r>
              <a:rPr lang="en-US" sz="1500" dirty="0" err="1">
                <a:latin typeface="Courier New" panose="02070309020205020404" pitchFamily="49" charset="0"/>
                <a:cs typeface="Courier New" panose="02070309020205020404" pitchFamily="49" charset="0"/>
              </a:rPr>
              <a:t>lastName</a:t>
            </a:r>
            <a:endParaRPr lang="en-US" sz="1500" dirty="0">
              <a:latin typeface="Courier New" panose="02070309020205020404" pitchFamily="49" charset="0"/>
              <a:cs typeface="Courier New" panose="02070309020205020404" pitchFamily="49" charset="0"/>
            </a:endParaRPr>
          </a:p>
          <a:p>
            <a:pPr marL="0" indent="0">
              <a:lnSpc>
                <a:spcPct val="110000"/>
              </a:lnSpc>
              <a:spcBef>
                <a:spcPts val="0"/>
              </a:spcBef>
              <a:buNone/>
            </a:pPr>
            <a:r>
              <a:rPr lang="en-US" sz="1500" dirty="0">
                <a:latin typeface="Courier New" panose="02070309020205020404" pitchFamily="49" charset="0"/>
                <a:cs typeface="Courier New" panose="02070309020205020404" pitchFamily="49" charset="0"/>
              </a:rPr>
              <a:t>    description</a:t>
            </a:r>
          </a:p>
          <a:p>
            <a:pPr marL="0" indent="0">
              <a:lnSpc>
                <a:spcPct val="110000"/>
              </a:lnSpc>
              <a:spcBef>
                <a:spcPts val="0"/>
              </a:spcBef>
              <a:buNone/>
            </a:pPr>
            <a:r>
              <a:rPr lang="en-US" sz="1500" dirty="0">
                <a:latin typeface="Courier New" panose="02070309020205020404" pitchFamily="49" charset="0"/>
                <a:cs typeface="Courier New" panose="02070309020205020404" pitchFamily="49" charset="0"/>
              </a:rPr>
              <a:t>  }</a:t>
            </a:r>
          </a:p>
          <a:p>
            <a:pPr marL="0" indent="0">
              <a:lnSpc>
                <a:spcPct val="110000"/>
              </a:lnSpc>
              <a:spcBef>
                <a:spcPts val="0"/>
              </a:spcBef>
              <a:buNone/>
            </a:pPr>
            <a:r>
              <a:rPr lang="en-US" sz="1500" dirty="0">
                <a:latin typeface="Courier New" panose="02070309020205020404" pitchFamily="49" charset="0"/>
                <a:cs typeface="Courier New" panose="02070309020205020404" pitchFamily="49" charset="0"/>
              </a:rPr>
              <a:t>}</a:t>
            </a:r>
          </a:p>
        </p:txBody>
      </p:sp>
      <p:pic>
        <p:nvPicPr>
          <p:cNvPr id="8" name="Picture 7">
            <a:extLst>
              <a:ext uri="{FF2B5EF4-FFF2-40B4-BE49-F238E27FC236}">
                <a16:creationId xmlns:a16="http://schemas.microsoft.com/office/drawing/2014/main" id="{9E9A98C3-D378-8C55-4902-0558F3472813}"/>
              </a:ext>
            </a:extLst>
          </p:cNvPr>
          <p:cNvPicPr>
            <a:picLocks noChangeAspect="1"/>
          </p:cNvPicPr>
          <p:nvPr/>
        </p:nvPicPr>
        <p:blipFill>
          <a:blip r:embed="rId2"/>
          <a:stretch>
            <a:fillRect/>
          </a:stretch>
        </p:blipFill>
        <p:spPr>
          <a:xfrm>
            <a:off x="4754362" y="2498228"/>
            <a:ext cx="5096586" cy="1867161"/>
          </a:xfrm>
          <a:prstGeom prst="rect">
            <a:avLst/>
          </a:prstGeom>
        </p:spPr>
      </p:pic>
    </p:spTree>
    <p:extLst>
      <p:ext uri="{BB962C8B-B14F-4D97-AF65-F5344CB8AC3E}">
        <p14:creationId xmlns:p14="http://schemas.microsoft.com/office/powerpoint/2010/main" val="27246190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6624E-1256-4074-A302-8EFDA23D77BF}"/>
              </a:ext>
            </a:extLst>
          </p:cNvPr>
          <p:cNvSpPr>
            <a:spLocks noGrp="1"/>
          </p:cNvSpPr>
          <p:nvPr>
            <p:ph type="title"/>
          </p:nvPr>
        </p:nvSpPr>
        <p:spPr>
          <a:xfrm>
            <a:off x="641381" y="408765"/>
            <a:ext cx="10515600" cy="1325563"/>
          </a:xfrm>
        </p:spPr>
        <p:txBody>
          <a:bodyPr/>
          <a:lstStyle/>
          <a:p>
            <a:r>
              <a:rPr lang="en-US" dirty="0" err="1"/>
              <a:t>GraphQL</a:t>
            </a:r>
            <a:r>
              <a:rPr lang="en-US" dirty="0"/>
              <a:t> to the rescue</a:t>
            </a:r>
          </a:p>
        </p:txBody>
      </p:sp>
      <p:sp>
        <p:nvSpPr>
          <p:cNvPr id="20" name="Slide Number Placeholder 19">
            <a:extLst>
              <a:ext uri="{FF2B5EF4-FFF2-40B4-BE49-F238E27FC236}">
                <a16:creationId xmlns:a16="http://schemas.microsoft.com/office/drawing/2014/main" id="{013C53F7-A9FD-4503-9396-7A3FE9D0C69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76B855D-E9CC-4FF8-AD85-6CDC7B89A0DE}"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6" name="Content Placeholder 5">
            <a:extLst>
              <a:ext uri="{FF2B5EF4-FFF2-40B4-BE49-F238E27FC236}">
                <a16:creationId xmlns:a16="http://schemas.microsoft.com/office/drawing/2014/main" id="{BD8061F2-DAA7-5C4F-6098-992CCF1EA893}"/>
              </a:ext>
            </a:extLst>
          </p:cNvPr>
          <p:cNvSpPr>
            <a:spLocks noGrp="1"/>
          </p:cNvSpPr>
          <p:nvPr>
            <p:ph sz="half" idx="2"/>
          </p:nvPr>
        </p:nvSpPr>
        <p:spPr>
          <a:xfrm>
            <a:off x="434348" y="1461425"/>
            <a:ext cx="8110566" cy="1079397"/>
          </a:xfrm>
        </p:spPr>
        <p:txBody>
          <a:bodyPr>
            <a:normAutofit fontScale="85000" lnSpcReduction="20000"/>
          </a:bodyPr>
          <a:lstStyle/>
          <a:p>
            <a:pPr>
              <a:lnSpc>
                <a:spcPct val="110000"/>
              </a:lnSpc>
            </a:pPr>
            <a:r>
              <a:rPr lang="en-US" sz="2000" dirty="0"/>
              <a:t>Or, what if you need to get everyone working at the location where user `4201` is working?</a:t>
            </a:r>
            <a:br>
              <a:rPr lang="en-US" sz="2000" dirty="0"/>
            </a:br>
            <a:r>
              <a:rPr lang="en-US" sz="1800" dirty="0">
                <a:latin typeface="Courier New" panose="02070309020205020404" pitchFamily="49" charset="0"/>
                <a:cs typeface="Courier New" panose="02070309020205020404" pitchFamily="49" charset="0"/>
              </a:rPr>
              <a:t>GET /users/4201 </a:t>
            </a:r>
            <a:r>
              <a:rPr lang="en-US" sz="2000" dirty="0"/>
              <a:t>-&gt; Take the location ID</a:t>
            </a:r>
            <a:br>
              <a:rPr lang="en-US" sz="2000" dirty="0"/>
            </a:br>
            <a:r>
              <a:rPr lang="en-US" sz="1800" dirty="0">
                <a:latin typeface="Courier New" panose="02070309020205020404" pitchFamily="49" charset="0"/>
                <a:cs typeface="Courier New" panose="02070309020205020404" pitchFamily="49" charset="0"/>
              </a:rPr>
              <a:t>GET /locations/20/users </a:t>
            </a:r>
            <a:r>
              <a:rPr lang="en-US" sz="2000" dirty="0"/>
              <a:t>-&gt; Find  all users from that place</a:t>
            </a:r>
          </a:p>
        </p:txBody>
      </p:sp>
      <p:sp>
        <p:nvSpPr>
          <p:cNvPr id="4" name="Content Placeholder 5">
            <a:extLst>
              <a:ext uri="{FF2B5EF4-FFF2-40B4-BE49-F238E27FC236}">
                <a16:creationId xmlns:a16="http://schemas.microsoft.com/office/drawing/2014/main" id="{7E670E3B-142F-F518-87BA-4D36F7C7DA96}"/>
              </a:ext>
            </a:extLst>
          </p:cNvPr>
          <p:cNvSpPr txBox="1">
            <a:spLocks/>
          </p:cNvSpPr>
          <p:nvPr/>
        </p:nvSpPr>
        <p:spPr>
          <a:xfrm>
            <a:off x="641381" y="2546438"/>
            <a:ext cx="8110566" cy="198534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10000"/>
              </a:lnSpc>
              <a:spcBef>
                <a:spcPts val="0"/>
              </a:spcBef>
              <a:buNone/>
            </a:pPr>
            <a:r>
              <a:rPr lang="en-US" sz="1500" dirty="0">
                <a:latin typeface="Courier New" panose="02070309020205020404" pitchFamily="49" charset="0"/>
                <a:cs typeface="Courier New" panose="02070309020205020404" pitchFamily="49" charset="0"/>
              </a:rPr>
              <a:t>query {</a:t>
            </a:r>
          </a:p>
          <a:p>
            <a:pPr marL="0" indent="0">
              <a:lnSpc>
                <a:spcPct val="110000"/>
              </a:lnSpc>
              <a:spcBef>
                <a:spcPts val="0"/>
              </a:spcBef>
              <a:buNone/>
            </a:pPr>
            <a:r>
              <a:rPr lang="en-US" sz="1500" dirty="0">
                <a:latin typeface="Courier New" panose="02070309020205020404" pitchFamily="49" charset="0"/>
                <a:cs typeface="Courier New" panose="02070309020205020404" pitchFamily="49" charset="0"/>
              </a:rPr>
              <a:t>  user (id: "4102") {</a:t>
            </a:r>
          </a:p>
          <a:p>
            <a:pPr marL="0" indent="0">
              <a:lnSpc>
                <a:spcPct val="110000"/>
              </a:lnSpc>
              <a:spcBef>
                <a:spcPts val="0"/>
              </a:spcBef>
              <a:buNone/>
            </a:pPr>
            <a:r>
              <a:rPr lang="en-US" sz="1500" dirty="0">
                <a:latin typeface="Courier New" panose="02070309020205020404" pitchFamily="49" charset="0"/>
                <a:cs typeface="Courier New" panose="02070309020205020404" pitchFamily="49" charset="0"/>
              </a:rPr>
              <a:t>    location {</a:t>
            </a:r>
          </a:p>
          <a:p>
            <a:pPr marL="0" indent="0">
              <a:lnSpc>
                <a:spcPct val="110000"/>
              </a:lnSpc>
              <a:spcBef>
                <a:spcPts val="0"/>
              </a:spcBef>
              <a:buNone/>
            </a:pPr>
            <a:r>
              <a:rPr lang="en-US" sz="1500" dirty="0">
                <a:latin typeface="Courier New" panose="02070309020205020404" pitchFamily="49" charset="0"/>
                <a:cs typeface="Courier New" panose="02070309020205020404" pitchFamily="49" charset="0"/>
              </a:rPr>
              <a:t>      users {</a:t>
            </a:r>
          </a:p>
          <a:p>
            <a:pPr marL="0" indent="0">
              <a:lnSpc>
                <a:spcPct val="110000"/>
              </a:lnSpc>
              <a:spcBef>
                <a:spcPts val="0"/>
              </a:spcBef>
              <a:buNone/>
            </a:pPr>
            <a:r>
              <a:rPr lang="en-US" sz="1500" dirty="0">
                <a:latin typeface="Courier New" panose="02070309020205020404" pitchFamily="49" charset="0"/>
                <a:cs typeface="Courier New" panose="02070309020205020404" pitchFamily="49" charset="0"/>
              </a:rPr>
              <a:t>        </a:t>
            </a:r>
            <a:r>
              <a:rPr lang="en-US" sz="1500" dirty="0" err="1">
                <a:latin typeface="Courier New" panose="02070309020205020404" pitchFamily="49" charset="0"/>
                <a:cs typeface="Courier New" panose="02070309020205020404" pitchFamily="49" charset="0"/>
              </a:rPr>
              <a:t>firstName</a:t>
            </a:r>
            <a:endParaRPr lang="en-US" sz="1500" dirty="0">
              <a:latin typeface="Courier New" panose="02070309020205020404" pitchFamily="49" charset="0"/>
              <a:cs typeface="Courier New" panose="02070309020205020404" pitchFamily="49" charset="0"/>
            </a:endParaRPr>
          </a:p>
          <a:p>
            <a:pPr marL="0" indent="0">
              <a:lnSpc>
                <a:spcPct val="110000"/>
              </a:lnSpc>
              <a:spcBef>
                <a:spcPts val="0"/>
              </a:spcBef>
              <a:buNone/>
            </a:pPr>
            <a:r>
              <a:rPr lang="en-US" sz="1500" dirty="0">
                <a:latin typeface="Courier New" panose="02070309020205020404" pitchFamily="49" charset="0"/>
                <a:cs typeface="Courier New" panose="02070309020205020404" pitchFamily="49" charset="0"/>
              </a:rPr>
              <a:t>        </a:t>
            </a:r>
            <a:r>
              <a:rPr lang="en-US" sz="1500" dirty="0" err="1">
                <a:latin typeface="Courier New" panose="02070309020205020404" pitchFamily="49" charset="0"/>
                <a:cs typeface="Courier New" panose="02070309020205020404" pitchFamily="49" charset="0"/>
              </a:rPr>
              <a:t>lastName</a:t>
            </a:r>
            <a:endParaRPr lang="en-US" sz="1500" dirty="0">
              <a:latin typeface="Courier New" panose="02070309020205020404" pitchFamily="49" charset="0"/>
              <a:cs typeface="Courier New" panose="02070309020205020404" pitchFamily="49" charset="0"/>
            </a:endParaRPr>
          </a:p>
          <a:p>
            <a:pPr marL="0" indent="0">
              <a:lnSpc>
                <a:spcPct val="110000"/>
              </a:lnSpc>
              <a:spcBef>
                <a:spcPts val="0"/>
              </a:spcBef>
              <a:buNone/>
            </a:pPr>
            <a:r>
              <a:rPr lang="en-US" sz="1500" dirty="0">
                <a:latin typeface="Courier New" panose="02070309020205020404" pitchFamily="49" charset="0"/>
                <a:cs typeface="Courier New" panose="02070309020205020404" pitchFamily="49" charset="0"/>
              </a:rPr>
              <a:t>        email</a:t>
            </a:r>
          </a:p>
          <a:p>
            <a:pPr marL="0" indent="0">
              <a:lnSpc>
                <a:spcPct val="110000"/>
              </a:lnSpc>
              <a:spcBef>
                <a:spcPts val="0"/>
              </a:spcBef>
              <a:buNone/>
            </a:pPr>
            <a:r>
              <a:rPr lang="en-US" sz="1500" dirty="0">
                <a:latin typeface="Courier New" panose="02070309020205020404" pitchFamily="49" charset="0"/>
                <a:cs typeface="Courier New" panose="02070309020205020404" pitchFamily="49" charset="0"/>
              </a:rPr>
              <a:t>        description</a:t>
            </a:r>
          </a:p>
          <a:p>
            <a:pPr marL="0" indent="0">
              <a:lnSpc>
                <a:spcPct val="110000"/>
              </a:lnSpc>
              <a:spcBef>
                <a:spcPts val="0"/>
              </a:spcBef>
              <a:buNone/>
            </a:pPr>
            <a:r>
              <a:rPr lang="en-US" sz="1500" dirty="0">
                <a:latin typeface="Courier New" panose="02070309020205020404" pitchFamily="49" charset="0"/>
                <a:cs typeface="Courier New" panose="02070309020205020404" pitchFamily="49" charset="0"/>
              </a:rPr>
              <a:t>      }</a:t>
            </a:r>
          </a:p>
          <a:p>
            <a:pPr marL="0" indent="0">
              <a:lnSpc>
                <a:spcPct val="110000"/>
              </a:lnSpc>
              <a:spcBef>
                <a:spcPts val="0"/>
              </a:spcBef>
              <a:buNone/>
            </a:pPr>
            <a:r>
              <a:rPr lang="en-US" sz="1500" dirty="0">
                <a:latin typeface="Courier New" panose="02070309020205020404" pitchFamily="49" charset="0"/>
                <a:cs typeface="Courier New" panose="02070309020205020404" pitchFamily="49" charset="0"/>
              </a:rPr>
              <a:t>    }</a:t>
            </a:r>
          </a:p>
          <a:p>
            <a:pPr marL="0" indent="0">
              <a:lnSpc>
                <a:spcPct val="110000"/>
              </a:lnSpc>
              <a:spcBef>
                <a:spcPts val="0"/>
              </a:spcBef>
              <a:buNone/>
            </a:pPr>
            <a:r>
              <a:rPr lang="en-US" sz="1500" dirty="0">
                <a:latin typeface="Courier New" panose="02070309020205020404" pitchFamily="49" charset="0"/>
                <a:cs typeface="Courier New" panose="02070309020205020404" pitchFamily="49" charset="0"/>
              </a:rPr>
              <a:t>  }</a:t>
            </a:r>
          </a:p>
          <a:p>
            <a:pPr marL="0" indent="0">
              <a:lnSpc>
                <a:spcPct val="110000"/>
              </a:lnSpc>
              <a:spcBef>
                <a:spcPts val="0"/>
              </a:spcBef>
              <a:buNone/>
            </a:pPr>
            <a:r>
              <a:rPr lang="en-US" sz="1500" dirty="0">
                <a:latin typeface="Courier New" panose="02070309020205020404" pitchFamily="49" charset="0"/>
                <a:cs typeface="Courier New" panose="02070309020205020404" pitchFamily="49" charset="0"/>
              </a:rPr>
              <a:t>}</a:t>
            </a:r>
          </a:p>
        </p:txBody>
      </p:sp>
      <p:pic>
        <p:nvPicPr>
          <p:cNvPr id="5" name="Picture 4">
            <a:extLst>
              <a:ext uri="{FF2B5EF4-FFF2-40B4-BE49-F238E27FC236}">
                <a16:creationId xmlns:a16="http://schemas.microsoft.com/office/drawing/2014/main" id="{7AC397B6-FA35-A9BC-0E00-C708623ACB93}"/>
              </a:ext>
            </a:extLst>
          </p:cNvPr>
          <p:cNvPicPr>
            <a:picLocks noChangeAspect="1"/>
          </p:cNvPicPr>
          <p:nvPr/>
        </p:nvPicPr>
        <p:blipFill>
          <a:blip r:embed="rId2"/>
          <a:stretch>
            <a:fillRect/>
          </a:stretch>
        </p:blipFill>
        <p:spPr>
          <a:xfrm>
            <a:off x="5567916" y="2540822"/>
            <a:ext cx="5456643" cy="3618353"/>
          </a:xfrm>
          <a:prstGeom prst="rect">
            <a:avLst/>
          </a:prstGeom>
        </p:spPr>
      </p:pic>
    </p:spTree>
    <p:extLst>
      <p:ext uri="{BB962C8B-B14F-4D97-AF65-F5344CB8AC3E}">
        <p14:creationId xmlns:p14="http://schemas.microsoft.com/office/powerpoint/2010/main" val="14118910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6624E-1256-4074-A302-8EFDA23D77BF}"/>
              </a:ext>
            </a:extLst>
          </p:cNvPr>
          <p:cNvSpPr>
            <a:spLocks noGrp="1"/>
          </p:cNvSpPr>
          <p:nvPr>
            <p:ph type="title"/>
          </p:nvPr>
        </p:nvSpPr>
        <p:spPr>
          <a:xfrm>
            <a:off x="839788" y="450012"/>
            <a:ext cx="10515600" cy="1325563"/>
          </a:xfrm>
        </p:spPr>
        <p:txBody>
          <a:bodyPr/>
          <a:lstStyle/>
          <a:p>
            <a:r>
              <a:rPr lang="en-US" dirty="0"/>
              <a:t>But, </a:t>
            </a:r>
            <a:r>
              <a:rPr lang="en-US" dirty="0" err="1"/>
              <a:t>GraphQL</a:t>
            </a:r>
            <a:r>
              <a:rPr lang="en-US" dirty="0"/>
              <a:t> isn’t always what you need to use!</a:t>
            </a:r>
          </a:p>
        </p:txBody>
      </p:sp>
      <p:sp>
        <p:nvSpPr>
          <p:cNvPr id="20" name="Slide Number Placeholder 19">
            <a:extLst>
              <a:ext uri="{FF2B5EF4-FFF2-40B4-BE49-F238E27FC236}">
                <a16:creationId xmlns:a16="http://schemas.microsoft.com/office/drawing/2014/main" id="{013C53F7-A9FD-4503-9396-7A3FE9D0C69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76B855D-E9CC-4FF8-AD85-6CDC7B89A0DE}"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6" name="Content Placeholder 5">
            <a:extLst>
              <a:ext uri="{FF2B5EF4-FFF2-40B4-BE49-F238E27FC236}">
                <a16:creationId xmlns:a16="http://schemas.microsoft.com/office/drawing/2014/main" id="{BD8061F2-DAA7-5C4F-6098-992CCF1EA893}"/>
              </a:ext>
            </a:extLst>
          </p:cNvPr>
          <p:cNvSpPr>
            <a:spLocks noGrp="1"/>
          </p:cNvSpPr>
          <p:nvPr>
            <p:ph sz="half" idx="2"/>
          </p:nvPr>
        </p:nvSpPr>
        <p:spPr>
          <a:xfrm>
            <a:off x="839788" y="2060618"/>
            <a:ext cx="8110566" cy="3684588"/>
          </a:xfrm>
        </p:spPr>
        <p:txBody>
          <a:bodyPr>
            <a:normAutofit lnSpcReduction="10000"/>
          </a:bodyPr>
          <a:lstStyle/>
          <a:p>
            <a:pPr>
              <a:lnSpc>
                <a:spcPct val="110000"/>
              </a:lnSpc>
            </a:pPr>
            <a:r>
              <a:rPr lang="en-US" dirty="0"/>
              <a:t>A </a:t>
            </a:r>
            <a:r>
              <a:rPr lang="en-US" dirty="0" err="1"/>
              <a:t>GraphQL</a:t>
            </a:r>
            <a:r>
              <a:rPr lang="en-US" dirty="0"/>
              <a:t> server must be carefully defined, sometimes it’s easier to define specific endpoints for specific needs.</a:t>
            </a:r>
          </a:p>
          <a:p>
            <a:pPr>
              <a:lnSpc>
                <a:spcPct val="110000"/>
              </a:lnSpc>
            </a:pPr>
            <a:r>
              <a:rPr lang="en-US" dirty="0" err="1"/>
              <a:t>GraphQL</a:t>
            </a:r>
            <a:r>
              <a:rPr lang="en-US" dirty="0"/>
              <a:t> client can (at times) make tasks more complex. Using </a:t>
            </a:r>
            <a:r>
              <a:rPr lang="en-US" dirty="0" err="1"/>
              <a:t>GraphQL</a:t>
            </a:r>
            <a:r>
              <a:rPr lang="en-US" dirty="0"/>
              <a:t> for simple apps is not recommended.</a:t>
            </a:r>
          </a:p>
          <a:p>
            <a:pPr>
              <a:lnSpc>
                <a:spcPct val="110000"/>
              </a:lnSpc>
            </a:pPr>
            <a:endParaRPr lang="en-US" dirty="0"/>
          </a:p>
          <a:p>
            <a:pPr marL="0" indent="0">
              <a:lnSpc>
                <a:spcPct val="110000"/>
              </a:lnSpc>
              <a:buNone/>
            </a:pPr>
            <a:r>
              <a:rPr lang="en-US" sz="1900" dirty="0"/>
              <a:t>Read more here: </a:t>
            </a:r>
            <a:r>
              <a:rPr lang="en-US" sz="1900" dirty="0">
                <a:hlinkClick r:id="rId2"/>
              </a:rPr>
              <a:t>https://blog.logrocket.com/graphql-vs-rest-api-why-you-shouldnt-use-graphql</a:t>
            </a:r>
            <a:endParaRPr lang="en-US" sz="1900" dirty="0"/>
          </a:p>
        </p:txBody>
      </p:sp>
    </p:spTree>
    <p:extLst>
      <p:ext uri="{BB962C8B-B14F-4D97-AF65-F5344CB8AC3E}">
        <p14:creationId xmlns:p14="http://schemas.microsoft.com/office/powerpoint/2010/main" val="12178554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6E49C-11A0-4C95-8A6E-FC7E9C57C105}"/>
              </a:ext>
            </a:extLst>
          </p:cNvPr>
          <p:cNvSpPr>
            <a:spLocks noGrp="1"/>
          </p:cNvSpPr>
          <p:nvPr>
            <p:ph type="title"/>
          </p:nvPr>
        </p:nvSpPr>
        <p:spPr/>
        <p:txBody>
          <a:bodyPr/>
          <a:lstStyle/>
          <a:p>
            <a:r>
              <a:rPr lang="en-US" dirty="0">
                <a:solidFill>
                  <a:srgbClr val="FFFFFF"/>
                </a:solidFill>
              </a:rPr>
              <a:t>Topics</a:t>
            </a:r>
            <a:endParaRPr lang="en-US" dirty="0"/>
          </a:p>
        </p:txBody>
      </p:sp>
      <p:sp>
        <p:nvSpPr>
          <p:cNvPr id="3" name="Content Placeholder 2">
            <a:extLst>
              <a:ext uri="{FF2B5EF4-FFF2-40B4-BE49-F238E27FC236}">
                <a16:creationId xmlns:a16="http://schemas.microsoft.com/office/drawing/2014/main" id="{869C3FD2-AF88-4EF1-AFB7-5D31BD5AA0BF}"/>
              </a:ext>
            </a:extLst>
          </p:cNvPr>
          <p:cNvSpPr>
            <a:spLocks noGrp="1"/>
          </p:cNvSpPr>
          <p:nvPr>
            <p:ph idx="1"/>
          </p:nvPr>
        </p:nvSpPr>
        <p:spPr>
          <a:xfrm>
            <a:off x="5848620" y="1536192"/>
            <a:ext cx="5523960" cy="3931920"/>
          </a:xfrm>
        </p:spPr>
        <p:txBody>
          <a:bodyPr>
            <a:normAutofit/>
          </a:bodyPr>
          <a:lstStyle/>
          <a:p>
            <a:pPr marL="0" indent="0">
              <a:buNone/>
            </a:pPr>
            <a:r>
              <a:rPr lang="en-US" sz="1400" dirty="0"/>
              <a:t>Let’s take some REST!</a:t>
            </a:r>
          </a:p>
          <a:p>
            <a:pPr marL="0" indent="0">
              <a:buNone/>
            </a:pPr>
            <a:r>
              <a:rPr lang="en-US" sz="1400" dirty="0"/>
              <a:t>Let’s create a mini-LinkedIn model?</a:t>
            </a:r>
          </a:p>
          <a:p>
            <a:pPr marL="0" indent="0">
              <a:buNone/>
            </a:pPr>
            <a:r>
              <a:rPr lang="en-US" sz="1400" dirty="0"/>
              <a:t>But wait, we shouldn’t always REST!</a:t>
            </a:r>
          </a:p>
          <a:p>
            <a:pPr marL="0" indent="0">
              <a:buNone/>
            </a:pPr>
            <a:r>
              <a:rPr lang="en-US" sz="1400" dirty="0"/>
              <a:t>Well then, what’s the solution?</a:t>
            </a:r>
          </a:p>
          <a:p>
            <a:pPr marL="0" indent="0">
              <a:buNone/>
            </a:pPr>
            <a:r>
              <a:rPr lang="en-US" sz="1400" dirty="0"/>
              <a:t>Let’s take a look at our Graphical tool (ah, that’s </a:t>
            </a:r>
            <a:r>
              <a:rPr lang="en-US" sz="1400" dirty="0" err="1"/>
              <a:t>GraphiQL</a:t>
            </a:r>
            <a:r>
              <a:rPr lang="en-US" sz="1400" dirty="0"/>
              <a:t>)</a:t>
            </a:r>
          </a:p>
          <a:p>
            <a:pPr marL="0" indent="0">
              <a:buNone/>
            </a:pPr>
            <a:r>
              <a:rPr lang="en-US" sz="1400" dirty="0"/>
              <a:t>Let’s create our own server first</a:t>
            </a:r>
          </a:p>
          <a:p>
            <a:pPr marL="0" indent="0">
              <a:buNone/>
            </a:pPr>
            <a:r>
              <a:rPr lang="en-US" sz="1400" dirty="0"/>
              <a:t>It’s time to write some queries</a:t>
            </a:r>
          </a:p>
          <a:p>
            <a:pPr marL="0" indent="0">
              <a:buNone/>
            </a:pPr>
            <a:r>
              <a:rPr lang="en-US" sz="1400" dirty="0"/>
              <a:t>getting that was cool, but what about </a:t>
            </a:r>
            <a:r>
              <a:rPr lang="en-US" sz="1400" dirty="0" err="1"/>
              <a:t>POSTing</a:t>
            </a:r>
            <a:r>
              <a:rPr lang="en-US" sz="1400" dirty="0"/>
              <a:t> or </a:t>
            </a:r>
            <a:r>
              <a:rPr lang="en-US" sz="1400" dirty="0" err="1"/>
              <a:t>PATCHing</a:t>
            </a:r>
            <a:r>
              <a:rPr lang="en-US" sz="1400" dirty="0"/>
              <a:t> that?</a:t>
            </a:r>
          </a:p>
          <a:p>
            <a:pPr marL="0" indent="0">
              <a:buNone/>
            </a:pPr>
            <a:r>
              <a:rPr lang="en-US" sz="1400" dirty="0"/>
              <a:t>Let’s write some mutations</a:t>
            </a:r>
          </a:p>
          <a:p>
            <a:pPr marL="0" indent="0">
              <a:buNone/>
            </a:pPr>
            <a:r>
              <a:rPr lang="en-US" sz="1400" dirty="0"/>
              <a:t>But wait, we can’t ship </a:t>
            </a:r>
            <a:r>
              <a:rPr lang="en-US" sz="1400" dirty="0" err="1"/>
              <a:t>GraphiQL</a:t>
            </a:r>
            <a:r>
              <a:rPr lang="en-US" sz="1400" dirty="0"/>
              <a:t> to users, can we?</a:t>
            </a:r>
          </a:p>
          <a:p>
            <a:pPr marL="0" indent="0">
              <a:buNone/>
            </a:pPr>
            <a:r>
              <a:rPr lang="en-US" sz="1400" dirty="0"/>
              <a:t>Can I try hitting a GQL query with Postman?</a:t>
            </a:r>
          </a:p>
          <a:p>
            <a:pPr marL="0" indent="0">
              <a:buNone/>
            </a:pPr>
            <a:r>
              <a:rPr lang="en-US" sz="1400" dirty="0"/>
              <a:t>What’s the solution though?</a:t>
            </a:r>
          </a:p>
        </p:txBody>
      </p:sp>
      <p:sp>
        <p:nvSpPr>
          <p:cNvPr id="6" name="Slide Number Placeholder 5">
            <a:extLst>
              <a:ext uri="{FF2B5EF4-FFF2-40B4-BE49-F238E27FC236}">
                <a16:creationId xmlns:a16="http://schemas.microsoft.com/office/drawing/2014/main" id="{88AB1A36-2D6E-4392-AAA4-996FFE03208D}"/>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76B855D-E9CC-4FF8-AD85-6CDC7B89A0DE}"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51602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08836-40C5-46C2-81BA-21AA27176925}"/>
              </a:ext>
            </a:extLst>
          </p:cNvPr>
          <p:cNvSpPr>
            <a:spLocks noGrp="1"/>
          </p:cNvSpPr>
          <p:nvPr>
            <p:ph type="ctrTitle"/>
          </p:nvPr>
        </p:nvSpPr>
        <p:spPr>
          <a:xfrm>
            <a:off x="4361136" y="3801116"/>
            <a:ext cx="7398704" cy="2386584"/>
          </a:xfrm>
        </p:spPr>
        <p:txBody>
          <a:bodyPr/>
          <a:lstStyle/>
          <a:p>
            <a:r>
              <a:rPr lang="en-US" dirty="0">
                <a:solidFill>
                  <a:srgbClr val="FFFFFF"/>
                </a:solidFill>
              </a:rPr>
              <a:t>Let’s create our own </a:t>
            </a:r>
            <a:r>
              <a:rPr lang="en-US" dirty="0" err="1">
                <a:solidFill>
                  <a:srgbClr val="FFFFFF"/>
                </a:solidFill>
              </a:rPr>
              <a:t>GraphQL</a:t>
            </a:r>
            <a:r>
              <a:rPr lang="en-US" dirty="0">
                <a:solidFill>
                  <a:srgbClr val="FFFFFF"/>
                </a:solidFill>
              </a:rPr>
              <a:t> server</a:t>
            </a:r>
            <a:endParaRPr lang="en-US" dirty="0"/>
          </a:p>
        </p:txBody>
      </p:sp>
      <p:sp>
        <p:nvSpPr>
          <p:cNvPr id="6" name="Subtitle 2">
            <a:extLst>
              <a:ext uri="{FF2B5EF4-FFF2-40B4-BE49-F238E27FC236}">
                <a16:creationId xmlns:a16="http://schemas.microsoft.com/office/drawing/2014/main" id="{8CDC28F7-360A-3741-D4C8-9282C4AFE304}"/>
              </a:ext>
            </a:extLst>
          </p:cNvPr>
          <p:cNvSpPr>
            <a:spLocks noGrp="1"/>
          </p:cNvSpPr>
          <p:nvPr>
            <p:ph type="subTitle" idx="1"/>
          </p:nvPr>
        </p:nvSpPr>
        <p:spPr>
          <a:xfrm>
            <a:off x="3990781" y="4212514"/>
            <a:ext cx="7674749" cy="408692"/>
          </a:xfrm>
        </p:spPr>
        <p:txBody>
          <a:bodyPr>
            <a:normAutofit lnSpcReduction="10000"/>
          </a:bodyPr>
          <a:lstStyle/>
          <a:p>
            <a:r>
              <a:rPr lang="en-US" dirty="0">
                <a:solidFill>
                  <a:srgbClr val="FFFFFF"/>
                </a:solidFill>
              </a:rPr>
              <a:t>That being said,</a:t>
            </a:r>
            <a:endParaRPr lang="en-US" dirty="0"/>
          </a:p>
        </p:txBody>
      </p:sp>
    </p:spTree>
    <p:extLst>
      <p:ext uri="{BB962C8B-B14F-4D97-AF65-F5344CB8AC3E}">
        <p14:creationId xmlns:p14="http://schemas.microsoft.com/office/powerpoint/2010/main" val="28915813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08836-40C5-46C2-81BA-21AA27176925}"/>
              </a:ext>
            </a:extLst>
          </p:cNvPr>
          <p:cNvSpPr>
            <a:spLocks noGrp="1"/>
          </p:cNvSpPr>
          <p:nvPr>
            <p:ph type="ctrTitle"/>
          </p:nvPr>
        </p:nvSpPr>
        <p:spPr>
          <a:xfrm>
            <a:off x="4649908" y="3801116"/>
            <a:ext cx="7109931" cy="2386584"/>
          </a:xfrm>
        </p:spPr>
        <p:txBody>
          <a:bodyPr/>
          <a:lstStyle/>
          <a:p>
            <a:r>
              <a:rPr lang="en-US" dirty="0">
                <a:solidFill>
                  <a:srgbClr val="FFFFFF"/>
                </a:solidFill>
              </a:rPr>
              <a:t>Let’s write some queries</a:t>
            </a:r>
            <a:endParaRPr lang="en-US" dirty="0"/>
          </a:p>
        </p:txBody>
      </p:sp>
      <p:sp>
        <p:nvSpPr>
          <p:cNvPr id="3" name="Subtitle 2">
            <a:extLst>
              <a:ext uri="{FF2B5EF4-FFF2-40B4-BE49-F238E27FC236}">
                <a16:creationId xmlns:a16="http://schemas.microsoft.com/office/drawing/2014/main" id="{9A4E7AE7-D264-47A9-932E-9236D5F11091}"/>
              </a:ext>
            </a:extLst>
          </p:cNvPr>
          <p:cNvSpPr>
            <a:spLocks noGrp="1"/>
          </p:cNvSpPr>
          <p:nvPr>
            <p:ph type="subTitle" idx="1"/>
          </p:nvPr>
        </p:nvSpPr>
        <p:spPr>
          <a:xfrm>
            <a:off x="3990781" y="4212514"/>
            <a:ext cx="7674749" cy="408692"/>
          </a:xfrm>
        </p:spPr>
        <p:txBody>
          <a:bodyPr>
            <a:normAutofit lnSpcReduction="10000"/>
          </a:bodyPr>
          <a:lstStyle/>
          <a:p>
            <a:r>
              <a:rPr lang="en-US" dirty="0">
                <a:solidFill>
                  <a:srgbClr val="FFFFFF"/>
                </a:solidFill>
              </a:rPr>
              <a:t>Hands-on</a:t>
            </a:r>
            <a:endParaRPr lang="en-US" dirty="0"/>
          </a:p>
        </p:txBody>
      </p:sp>
    </p:spTree>
    <p:extLst>
      <p:ext uri="{BB962C8B-B14F-4D97-AF65-F5344CB8AC3E}">
        <p14:creationId xmlns:p14="http://schemas.microsoft.com/office/powerpoint/2010/main" val="980009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08836-40C5-46C2-81BA-21AA27176925}"/>
              </a:ext>
            </a:extLst>
          </p:cNvPr>
          <p:cNvSpPr>
            <a:spLocks noGrp="1"/>
          </p:cNvSpPr>
          <p:nvPr>
            <p:ph type="ctrTitle"/>
          </p:nvPr>
        </p:nvSpPr>
        <p:spPr>
          <a:xfrm>
            <a:off x="4649908" y="3801116"/>
            <a:ext cx="7109931" cy="2386584"/>
          </a:xfrm>
        </p:spPr>
        <p:txBody>
          <a:bodyPr>
            <a:normAutofit fontScale="90000"/>
          </a:bodyPr>
          <a:lstStyle/>
          <a:p>
            <a:r>
              <a:rPr lang="en-US" dirty="0" err="1">
                <a:solidFill>
                  <a:srgbClr val="FFFFFF"/>
                </a:solidFill>
              </a:rPr>
              <a:t>GETing</a:t>
            </a:r>
            <a:r>
              <a:rPr lang="en-US" dirty="0">
                <a:solidFill>
                  <a:srgbClr val="FFFFFF"/>
                </a:solidFill>
              </a:rPr>
              <a:t> that was cool, but what about </a:t>
            </a:r>
            <a:r>
              <a:rPr lang="en-US" dirty="0" err="1">
                <a:solidFill>
                  <a:srgbClr val="FFFFFF"/>
                </a:solidFill>
              </a:rPr>
              <a:t>chaging</a:t>
            </a:r>
            <a:r>
              <a:rPr lang="en-US" dirty="0">
                <a:solidFill>
                  <a:srgbClr val="FFFFFF"/>
                </a:solidFill>
              </a:rPr>
              <a:t> it?</a:t>
            </a:r>
            <a:endParaRPr lang="en-US" dirty="0"/>
          </a:p>
        </p:txBody>
      </p:sp>
      <p:sp>
        <p:nvSpPr>
          <p:cNvPr id="3" name="Subtitle 2">
            <a:extLst>
              <a:ext uri="{FF2B5EF4-FFF2-40B4-BE49-F238E27FC236}">
                <a16:creationId xmlns:a16="http://schemas.microsoft.com/office/drawing/2014/main" id="{9A4E7AE7-D264-47A9-932E-9236D5F11091}"/>
              </a:ext>
            </a:extLst>
          </p:cNvPr>
          <p:cNvSpPr>
            <a:spLocks noGrp="1"/>
          </p:cNvSpPr>
          <p:nvPr>
            <p:ph type="subTitle" idx="1"/>
          </p:nvPr>
        </p:nvSpPr>
        <p:spPr>
          <a:xfrm>
            <a:off x="3990781" y="4212514"/>
            <a:ext cx="7674749" cy="408692"/>
          </a:xfrm>
        </p:spPr>
        <p:txBody>
          <a:bodyPr>
            <a:normAutofit lnSpcReduction="10000"/>
          </a:bodyPr>
          <a:lstStyle/>
          <a:p>
            <a:r>
              <a:rPr lang="en-US" dirty="0">
                <a:solidFill>
                  <a:srgbClr val="FFFFFF"/>
                </a:solidFill>
              </a:rPr>
              <a:t>Hands-on</a:t>
            </a:r>
            <a:endParaRPr lang="en-US" dirty="0"/>
          </a:p>
        </p:txBody>
      </p:sp>
    </p:spTree>
    <p:extLst>
      <p:ext uri="{BB962C8B-B14F-4D97-AF65-F5344CB8AC3E}">
        <p14:creationId xmlns:p14="http://schemas.microsoft.com/office/powerpoint/2010/main" val="14164183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08836-40C5-46C2-81BA-21AA27176925}"/>
              </a:ext>
            </a:extLst>
          </p:cNvPr>
          <p:cNvSpPr>
            <a:spLocks noGrp="1"/>
          </p:cNvSpPr>
          <p:nvPr>
            <p:ph type="ctrTitle"/>
          </p:nvPr>
        </p:nvSpPr>
        <p:spPr>
          <a:xfrm>
            <a:off x="4649908" y="3801116"/>
            <a:ext cx="7109931" cy="2386584"/>
          </a:xfrm>
        </p:spPr>
        <p:txBody>
          <a:bodyPr>
            <a:normAutofit fontScale="90000"/>
          </a:bodyPr>
          <a:lstStyle/>
          <a:p>
            <a:r>
              <a:rPr lang="en-US" dirty="0" err="1">
                <a:solidFill>
                  <a:srgbClr val="FFFFFF"/>
                </a:solidFill>
              </a:rPr>
              <a:t>GETing</a:t>
            </a:r>
            <a:r>
              <a:rPr lang="en-US" dirty="0">
                <a:solidFill>
                  <a:srgbClr val="FFFFFF"/>
                </a:solidFill>
              </a:rPr>
              <a:t> that was cool, but what about </a:t>
            </a:r>
            <a:r>
              <a:rPr lang="en-US" dirty="0" err="1">
                <a:solidFill>
                  <a:srgbClr val="FFFFFF"/>
                </a:solidFill>
              </a:rPr>
              <a:t>chaging</a:t>
            </a:r>
            <a:r>
              <a:rPr lang="en-US" dirty="0">
                <a:solidFill>
                  <a:srgbClr val="FFFFFF"/>
                </a:solidFill>
              </a:rPr>
              <a:t> it?</a:t>
            </a:r>
            <a:endParaRPr lang="en-US" dirty="0"/>
          </a:p>
        </p:txBody>
      </p:sp>
      <p:sp>
        <p:nvSpPr>
          <p:cNvPr id="3" name="Subtitle 2">
            <a:extLst>
              <a:ext uri="{FF2B5EF4-FFF2-40B4-BE49-F238E27FC236}">
                <a16:creationId xmlns:a16="http://schemas.microsoft.com/office/drawing/2014/main" id="{9A4E7AE7-D264-47A9-932E-9236D5F11091}"/>
              </a:ext>
            </a:extLst>
          </p:cNvPr>
          <p:cNvSpPr>
            <a:spLocks noGrp="1"/>
          </p:cNvSpPr>
          <p:nvPr>
            <p:ph type="subTitle" idx="1"/>
          </p:nvPr>
        </p:nvSpPr>
        <p:spPr>
          <a:xfrm>
            <a:off x="3990781" y="4212514"/>
            <a:ext cx="7674749" cy="408692"/>
          </a:xfrm>
        </p:spPr>
        <p:txBody>
          <a:bodyPr>
            <a:normAutofit lnSpcReduction="10000"/>
          </a:bodyPr>
          <a:lstStyle/>
          <a:p>
            <a:r>
              <a:rPr lang="en-US" dirty="0">
                <a:solidFill>
                  <a:srgbClr val="FFFFFF"/>
                </a:solidFill>
              </a:rPr>
              <a:t>Hands-on</a:t>
            </a:r>
            <a:endParaRPr lang="en-US" dirty="0"/>
          </a:p>
        </p:txBody>
      </p:sp>
    </p:spTree>
    <p:extLst>
      <p:ext uri="{BB962C8B-B14F-4D97-AF65-F5344CB8AC3E}">
        <p14:creationId xmlns:p14="http://schemas.microsoft.com/office/powerpoint/2010/main" val="18150886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08836-40C5-46C2-81BA-21AA27176925}"/>
              </a:ext>
            </a:extLst>
          </p:cNvPr>
          <p:cNvSpPr>
            <a:spLocks noGrp="1"/>
          </p:cNvSpPr>
          <p:nvPr>
            <p:ph type="ctrTitle"/>
          </p:nvPr>
        </p:nvSpPr>
        <p:spPr>
          <a:xfrm>
            <a:off x="4649908" y="3801116"/>
            <a:ext cx="7109931" cy="2386584"/>
          </a:xfrm>
        </p:spPr>
        <p:txBody>
          <a:bodyPr>
            <a:normAutofit/>
          </a:bodyPr>
          <a:lstStyle/>
          <a:p>
            <a:r>
              <a:rPr lang="en-US" dirty="0">
                <a:solidFill>
                  <a:srgbClr val="FFFFFF"/>
                </a:solidFill>
              </a:rPr>
              <a:t>But, we can’t ship </a:t>
            </a:r>
            <a:r>
              <a:rPr lang="en-US" dirty="0" err="1">
                <a:solidFill>
                  <a:srgbClr val="FFFFFF"/>
                </a:solidFill>
              </a:rPr>
              <a:t>GraphiQL</a:t>
            </a:r>
            <a:r>
              <a:rPr lang="en-US" dirty="0">
                <a:solidFill>
                  <a:srgbClr val="FFFFFF"/>
                </a:solidFill>
              </a:rPr>
              <a:t>!</a:t>
            </a:r>
            <a:endParaRPr lang="en-US" dirty="0"/>
          </a:p>
        </p:txBody>
      </p:sp>
      <p:sp>
        <p:nvSpPr>
          <p:cNvPr id="3" name="Subtitle 2">
            <a:extLst>
              <a:ext uri="{FF2B5EF4-FFF2-40B4-BE49-F238E27FC236}">
                <a16:creationId xmlns:a16="http://schemas.microsoft.com/office/drawing/2014/main" id="{9A4E7AE7-D264-47A9-932E-9236D5F11091}"/>
              </a:ext>
            </a:extLst>
          </p:cNvPr>
          <p:cNvSpPr>
            <a:spLocks noGrp="1"/>
          </p:cNvSpPr>
          <p:nvPr>
            <p:ph type="subTitle" idx="1"/>
          </p:nvPr>
        </p:nvSpPr>
        <p:spPr>
          <a:xfrm>
            <a:off x="3990781" y="4212514"/>
            <a:ext cx="7674749" cy="408692"/>
          </a:xfrm>
        </p:spPr>
        <p:txBody>
          <a:bodyPr>
            <a:normAutofit lnSpcReduction="10000"/>
          </a:bodyPr>
          <a:lstStyle/>
          <a:p>
            <a:r>
              <a:rPr lang="en-US" dirty="0" err="1">
                <a:solidFill>
                  <a:srgbClr val="FFFFFF"/>
                </a:solidFill>
              </a:rPr>
              <a:t>GraphQL</a:t>
            </a:r>
            <a:r>
              <a:rPr lang="en-US" dirty="0">
                <a:solidFill>
                  <a:srgbClr val="FFFFFF"/>
                </a:solidFill>
              </a:rPr>
              <a:t> clients</a:t>
            </a:r>
            <a:endParaRPr lang="en-US" dirty="0"/>
          </a:p>
        </p:txBody>
      </p:sp>
    </p:spTree>
    <p:extLst>
      <p:ext uri="{BB962C8B-B14F-4D97-AF65-F5344CB8AC3E}">
        <p14:creationId xmlns:p14="http://schemas.microsoft.com/office/powerpoint/2010/main" val="4432639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08836-40C5-46C2-81BA-21AA27176925}"/>
              </a:ext>
            </a:extLst>
          </p:cNvPr>
          <p:cNvSpPr>
            <a:spLocks noGrp="1"/>
          </p:cNvSpPr>
          <p:nvPr>
            <p:ph type="ctrTitle"/>
          </p:nvPr>
        </p:nvSpPr>
        <p:spPr>
          <a:xfrm>
            <a:off x="4649908" y="3801116"/>
            <a:ext cx="7109931" cy="2386584"/>
          </a:xfrm>
        </p:spPr>
        <p:txBody>
          <a:bodyPr>
            <a:normAutofit/>
          </a:bodyPr>
          <a:lstStyle/>
          <a:p>
            <a:r>
              <a:rPr lang="en-US" dirty="0">
                <a:solidFill>
                  <a:srgbClr val="FFFFFF"/>
                </a:solidFill>
              </a:rPr>
              <a:t>But, we can’t ship </a:t>
            </a:r>
            <a:r>
              <a:rPr lang="en-US" dirty="0" err="1">
                <a:solidFill>
                  <a:srgbClr val="FFFFFF"/>
                </a:solidFill>
              </a:rPr>
              <a:t>GraphiQL</a:t>
            </a:r>
            <a:r>
              <a:rPr lang="en-US" dirty="0">
                <a:solidFill>
                  <a:srgbClr val="FFFFFF"/>
                </a:solidFill>
              </a:rPr>
              <a:t>!</a:t>
            </a:r>
            <a:endParaRPr lang="en-US" dirty="0"/>
          </a:p>
        </p:txBody>
      </p:sp>
      <p:sp>
        <p:nvSpPr>
          <p:cNvPr id="3" name="Subtitle 2">
            <a:extLst>
              <a:ext uri="{FF2B5EF4-FFF2-40B4-BE49-F238E27FC236}">
                <a16:creationId xmlns:a16="http://schemas.microsoft.com/office/drawing/2014/main" id="{9A4E7AE7-D264-47A9-932E-9236D5F11091}"/>
              </a:ext>
            </a:extLst>
          </p:cNvPr>
          <p:cNvSpPr>
            <a:spLocks noGrp="1"/>
          </p:cNvSpPr>
          <p:nvPr>
            <p:ph type="subTitle" idx="1"/>
          </p:nvPr>
        </p:nvSpPr>
        <p:spPr>
          <a:xfrm>
            <a:off x="3990781" y="4212514"/>
            <a:ext cx="7674749" cy="408692"/>
          </a:xfrm>
        </p:spPr>
        <p:txBody>
          <a:bodyPr>
            <a:normAutofit lnSpcReduction="10000"/>
          </a:bodyPr>
          <a:lstStyle/>
          <a:p>
            <a:r>
              <a:rPr lang="en-US" dirty="0" err="1">
                <a:solidFill>
                  <a:srgbClr val="FFFFFF"/>
                </a:solidFill>
              </a:rPr>
              <a:t>GraphQL</a:t>
            </a:r>
            <a:r>
              <a:rPr lang="en-US" dirty="0">
                <a:solidFill>
                  <a:srgbClr val="FFFFFF"/>
                </a:solidFill>
              </a:rPr>
              <a:t> clients</a:t>
            </a:r>
            <a:endParaRPr lang="en-US" dirty="0"/>
          </a:p>
        </p:txBody>
      </p:sp>
    </p:spTree>
    <p:extLst>
      <p:ext uri="{BB962C8B-B14F-4D97-AF65-F5344CB8AC3E}">
        <p14:creationId xmlns:p14="http://schemas.microsoft.com/office/powerpoint/2010/main" val="15901152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08836-40C5-46C2-81BA-21AA27176925}"/>
              </a:ext>
            </a:extLst>
          </p:cNvPr>
          <p:cNvSpPr>
            <a:spLocks noGrp="1"/>
          </p:cNvSpPr>
          <p:nvPr>
            <p:ph type="ctrTitle"/>
          </p:nvPr>
        </p:nvSpPr>
        <p:spPr>
          <a:xfrm>
            <a:off x="4649908" y="3801116"/>
            <a:ext cx="7109931" cy="2386584"/>
          </a:xfrm>
        </p:spPr>
        <p:txBody>
          <a:bodyPr>
            <a:normAutofit/>
          </a:bodyPr>
          <a:lstStyle/>
          <a:p>
            <a:r>
              <a:rPr lang="en-US" dirty="0">
                <a:solidFill>
                  <a:srgbClr val="FFFFFF"/>
                </a:solidFill>
              </a:rPr>
              <a:t>Hitting GQL queries with Postman?</a:t>
            </a:r>
            <a:endParaRPr lang="en-US" dirty="0"/>
          </a:p>
        </p:txBody>
      </p:sp>
      <p:sp>
        <p:nvSpPr>
          <p:cNvPr id="3" name="Subtitle 2">
            <a:extLst>
              <a:ext uri="{FF2B5EF4-FFF2-40B4-BE49-F238E27FC236}">
                <a16:creationId xmlns:a16="http://schemas.microsoft.com/office/drawing/2014/main" id="{9A4E7AE7-D264-47A9-932E-9236D5F11091}"/>
              </a:ext>
            </a:extLst>
          </p:cNvPr>
          <p:cNvSpPr>
            <a:spLocks noGrp="1"/>
          </p:cNvSpPr>
          <p:nvPr>
            <p:ph type="subTitle" idx="1"/>
          </p:nvPr>
        </p:nvSpPr>
        <p:spPr>
          <a:xfrm>
            <a:off x="3990781" y="4212514"/>
            <a:ext cx="7674749" cy="408692"/>
          </a:xfrm>
        </p:spPr>
        <p:txBody>
          <a:bodyPr>
            <a:normAutofit lnSpcReduction="10000"/>
          </a:bodyPr>
          <a:lstStyle/>
          <a:p>
            <a:r>
              <a:rPr lang="en-US" dirty="0">
                <a:solidFill>
                  <a:srgbClr val="FFFFFF"/>
                </a:solidFill>
              </a:rPr>
              <a:t>Hands-on</a:t>
            </a:r>
            <a:endParaRPr lang="en-US" dirty="0"/>
          </a:p>
        </p:txBody>
      </p:sp>
    </p:spTree>
    <p:extLst>
      <p:ext uri="{BB962C8B-B14F-4D97-AF65-F5344CB8AC3E}">
        <p14:creationId xmlns:p14="http://schemas.microsoft.com/office/powerpoint/2010/main" val="29401036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38331C1-94CA-69D8-29E3-D0FB0725AE3B}"/>
              </a:ext>
            </a:extLst>
          </p:cNvPr>
          <p:cNvSpPr>
            <a:spLocks noGrp="1"/>
          </p:cNvSpPr>
          <p:nvPr>
            <p:ph type="title"/>
          </p:nvPr>
        </p:nvSpPr>
        <p:spPr>
          <a:xfrm>
            <a:off x="424030" y="163884"/>
            <a:ext cx="9194312" cy="1325563"/>
          </a:xfrm>
        </p:spPr>
        <p:txBody>
          <a:bodyPr/>
          <a:lstStyle/>
          <a:p>
            <a:r>
              <a:rPr lang="en-US" dirty="0"/>
              <a:t>A good blog on Apollo vs Relay</a:t>
            </a:r>
          </a:p>
        </p:txBody>
      </p:sp>
      <p:sp>
        <p:nvSpPr>
          <p:cNvPr id="7" name="Content Placeholder 6">
            <a:extLst>
              <a:ext uri="{FF2B5EF4-FFF2-40B4-BE49-F238E27FC236}">
                <a16:creationId xmlns:a16="http://schemas.microsoft.com/office/drawing/2014/main" id="{344337B9-8804-0E43-BFBB-0230B847539C}"/>
              </a:ext>
            </a:extLst>
          </p:cNvPr>
          <p:cNvSpPr>
            <a:spLocks noGrp="1"/>
          </p:cNvSpPr>
          <p:nvPr>
            <p:ph sz="half" idx="2"/>
          </p:nvPr>
        </p:nvSpPr>
        <p:spPr>
          <a:xfrm>
            <a:off x="424031" y="1503442"/>
            <a:ext cx="6472924" cy="3684588"/>
          </a:xfrm>
        </p:spPr>
        <p:txBody>
          <a:bodyPr/>
          <a:lstStyle/>
          <a:p>
            <a:pPr marL="0" indent="0">
              <a:buNone/>
            </a:pPr>
            <a:r>
              <a:rPr lang="en-US" dirty="0">
                <a:hlinkClick r:id="rId2"/>
              </a:rPr>
              <a:t>https://hasura.io/blog/exploring-graphql-clients-apollo-client-vs-relay-vs-urql/</a:t>
            </a:r>
            <a:endParaRPr lang="en-US" dirty="0"/>
          </a:p>
          <a:p>
            <a:pPr marL="0" indent="0">
              <a:buNone/>
            </a:pPr>
            <a:endParaRPr lang="en-US" dirty="0"/>
          </a:p>
        </p:txBody>
      </p:sp>
      <p:pic>
        <p:nvPicPr>
          <p:cNvPr id="3" name="Picture 2">
            <a:extLst>
              <a:ext uri="{FF2B5EF4-FFF2-40B4-BE49-F238E27FC236}">
                <a16:creationId xmlns:a16="http://schemas.microsoft.com/office/drawing/2014/main" id="{68AB0D9B-7CC3-3299-B7DF-57C28FB9CA4B}"/>
              </a:ext>
            </a:extLst>
          </p:cNvPr>
          <p:cNvPicPr>
            <a:picLocks noChangeAspect="1"/>
          </p:cNvPicPr>
          <p:nvPr/>
        </p:nvPicPr>
        <p:blipFill>
          <a:blip r:embed="rId3"/>
          <a:stretch>
            <a:fillRect/>
          </a:stretch>
        </p:blipFill>
        <p:spPr>
          <a:xfrm>
            <a:off x="6862440" y="1442296"/>
            <a:ext cx="4167690" cy="4596315"/>
          </a:xfrm>
          <a:prstGeom prst="rect">
            <a:avLst/>
          </a:prstGeom>
        </p:spPr>
      </p:pic>
    </p:spTree>
    <p:extLst>
      <p:ext uri="{BB962C8B-B14F-4D97-AF65-F5344CB8AC3E}">
        <p14:creationId xmlns:p14="http://schemas.microsoft.com/office/powerpoint/2010/main" val="42130956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706C9-F26D-46CA-93BF-8C27012F6B12}"/>
              </a:ext>
            </a:extLst>
          </p:cNvPr>
          <p:cNvSpPr>
            <a:spLocks noGrp="1"/>
          </p:cNvSpPr>
          <p:nvPr>
            <p:ph type="title"/>
          </p:nvPr>
        </p:nvSpPr>
        <p:spPr/>
        <p:txBody>
          <a:bodyPr/>
          <a:lstStyle/>
          <a:p>
            <a:r>
              <a:rPr lang="en-US" dirty="0"/>
              <a:t>Thank you</a:t>
            </a:r>
          </a:p>
        </p:txBody>
      </p:sp>
      <p:sp>
        <p:nvSpPr>
          <p:cNvPr id="6" name="Slide Number Placeholder 5">
            <a:extLst>
              <a:ext uri="{FF2B5EF4-FFF2-40B4-BE49-F238E27FC236}">
                <a16:creationId xmlns:a16="http://schemas.microsoft.com/office/drawing/2014/main" id="{7359025F-68D1-4F50-8480-3F981455D4DE}"/>
              </a:ext>
            </a:extLst>
          </p:cNvPr>
          <p:cNvSpPr>
            <a:spLocks noGrp="1"/>
          </p:cNvSpPr>
          <p:nvPr>
            <p:ph type="sldNum" sz="quarter" idx="12"/>
          </p:nvPr>
        </p:nvSpPr>
        <p:spPr/>
        <p:txBody>
          <a:bodyPr/>
          <a:lstStyle/>
          <a:p>
            <a:pPr lvl="0"/>
            <a:fld id="{D76B855D-E9CC-4FF8-AD85-6CDC7B89A0DE}" type="slidenum">
              <a:rPr lang="en-US" noProof="0" smtClean="0"/>
              <a:pPr lvl="0"/>
              <a:t>28</a:t>
            </a:fld>
            <a:endParaRPr lang="en-US" noProof="0" dirty="0"/>
          </a:p>
        </p:txBody>
      </p:sp>
      <p:sp>
        <p:nvSpPr>
          <p:cNvPr id="3" name="Content Placeholder 2">
            <a:extLst>
              <a:ext uri="{FF2B5EF4-FFF2-40B4-BE49-F238E27FC236}">
                <a16:creationId xmlns:a16="http://schemas.microsoft.com/office/drawing/2014/main" id="{21F0B6E0-1F7C-4E6A-87B1-554ADE739CD1}"/>
              </a:ext>
            </a:extLst>
          </p:cNvPr>
          <p:cNvSpPr>
            <a:spLocks noGrp="1"/>
          </p:cNvSpPr>
          <p:nvPr>
            <p:ph idx="1"/>
          </p:nvPr>
        </p:nvSpPr>
        <p:spPr>
          <a:xfrm>
            <a:off x="6647688" y="2990088"/>
            <a:ext cx="4709160" cy="877824"/>
          </a:xfrm>
        </p:spPr>
        <p:txBody>
          <a:bodyPr/>
          <a:lstStyle/>
          <a:p>
            <a:r>
              <a:rPr lang="en-US" dirty="0"/>
              <a:t>Do you want a separate session on </a:t>
            </a:r>
            <a:r>
              <a:rPr lang="en-US" dirty="0" err="1"/>
              <a:t>GraphQL</a:t>
            </a:r>
            <a:r>
              <a:rPr lang="en-US" dirty="0"/>
              <a:t> clients?</a:t>
            </a:r>
          </a:p>
        </p:txBody>
      </p:sp>
    </p:spTree>
    <p:extLst>
      <p:ext uri="{BB962C8B-B14F-4D97-AF65-F5344CB8AC3E}">
        <p14:creationId xmlns:p14="http://schemas.microsoft.com/office/powerpoint/2010/main" val="9622589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6624E-1256-4074-A302-8EFDA23D77BF}"/>
              </a:ext>
            </a:extLst>
          </p:cNvPr>
          <p:cNvSpPr>
            <a:spLocks noGrp="1"/>
          </p:cNvSpPr>
          <p:nvPr>
            <p:ph type="title"/>
          </p:nvPr>
        </p:nvSpPr>
        <p:spPr/>
        <p:txBody>
          <a:bodyPr/>
          <a:lstStyle/>
          <a:p>
            <a:r>
              <a:rPr lang="en-US" dirty="0"/>
              <a:t>Starting the Mini-LinkedIn project</a:t>
            </a:r>
          </a:p>
        </p:txBody>
      </p:sp>
      <p:sp>
        <p:nvSpPr>
          <p:cNvPr id="4" name="Content Placeholder 3">
            <a:extLst>
              <a:ext uri="{FF2B5EF4-FFF2-40B4-BE49-F238E27FC236}">
                <a16:creationId xmlns:a16="http://schemas.microsoft.com/office/drawing/2014/main" id="{A84DACD0-2773-4975-A2FE-3BD5764E1F61}"/>
              </a:ext>
            </a:extLst>
          </p:cNvPr>
          <p:cNvSpPr>
            <a:spLocks noGrp="1"/>
          </p:cNvSpPr>
          <p:nvPr>
            <p:ph sz="half" idx="2"/>
          </p:nvPr>
        </p:nvSpPr>
        <p:spPr>
          <a:xfrm>
            <a:off x="836612" y="2108934"/>
            <a:ext cx="8545752" cy="2811604"/>
          </a:xfrm>
        </p:spPr>
        <p:txBody>
          <a:bodyPr/>
          <a:lstStyle/>
          <a:p>
            <a:pPr marL="0" indent="0">
              <a:buNone/>
            </a:pPr>
            <a:r>
              <a:rPr lang="en-US" dirty="0"/>
              <a:t>$ </a:t>
            </a:r>
            <a:r>
              <a:rPr lang="en-US" dirty="0" err="1"/>
              <a:t>npm</a:t>
            </a:r>
            <a:r>
              <a:rPr lang="en-US" dirty="0"/>
              <a:t> </a:t>
            </a:r>
            <a:r>
              <a:rPr lang="en-US" dirty="0" err="1"/>
              <a:t>init</a:t>
            </a:r>
            <a:r>
              <a:rPr lang="en-US" dirty="0"/>
              <a:t> –y</a:t>
            </a:r>
          </a:p>
          <a:p>
            <a:pPr marL="0" indent="0">
              <a:buNone/>
            </a:pPr>
            <a:r>
              <a:rPr lang="en-US" dirty="0"/>
              <a:t>$ </a:t>
            </a:r>
            <a:r>
              <a:rPr lang="en-US" dirty="0" err="1"/>
              <a:t>npm</a:t>
            </a:r>
            <a:r>
              <a:rPr lang="en-US" dirty="0"/>
              <a:t> install express express-</a:t>
            </a:r>
            <a:r>
              <a:rPr lang="en-US" dirty="0" err="1"/>
              <a:t>graphql</a:t>
            </a:r>
            <a:r>
              <a:rPr lang="en-US" dirty="0"/>
              <a:t> </a:t>
            </a:r>
            <a:r>
              <a:rPr lang="en-US" dirty="0" err="1"/>
              <a:t>graphql</a:t>
            </a:r>
            <a:r>
              <a:rPr lang="en-US" dirty="0"/>
              <a:t> </a:t>
            </a:r>
            <a:r>
              <a:rPr lang="en-US" dirty="0" err="1"/>
              <a:t>axios</a:t>
            </a:r>
            <a:r>
              <a:rPr lang="en-US" dirty="0"/>
              <a:t> </a:t>
            </a:r>
            <a:r>
              <a:rPr lang="en-US" dirty="0" err="1"/>
              <a:t>json</a:t>
            </a:r>
            <a:r>
              <a:rPr lang="en-US" dirty="0"/>
              <a:t>-server</a:t>
            </a:r>
          </a:p>
          <a:p>
            <a:pPr marL="0" indent="0">
              <a:buNone/>
            </a:pPr>
            <a:r>
              <a:rPr lang="en-US" dirty="0"/>
              <a:t>$ </a:t>
            </a:r>
            <a:r>
              <a:rPr lang="en-US" dirty="0" err="1"/>
              <a:t>npm</a:t>
            </a:r>
            <a:r>
              <a:rPr lang="en-US" dirty="0"/>
              <a:t> install -–save-dev </a:t>
            </a:r>
            <a:r>
              <a:rPr lang="en-US" dirty="0" err="1"/>
              <a:t>nodemon</a:t>
            </a:r>
            <a:endParaRPr lang="en-US" dirty="0"/>
          </a:p>
          <a:p>
            <a:pPr marL="0" indent="0">
              <a:buNone/>
            </a:pPr>
            <a:endParaRPr lang="en-US" dirty="0"/>
          </a:p>
        </p:txBody>
      </p:sp>
      <p:sp>
        <p:nvSpPr>
          <p:cNvPr id="20" name="Slide Number Placeholder 19">
            <a:extLst>
              <a:ext uri="{FF2B5EF4-FFF2-40B4-BE49-F238E27FC236}">
                <a16:creationId xmlns:a16="http://schemas.microsoft.com/office/drawing/2014/main" id="{013C53F7-A9FD-4503-9396-7A3FE9D0C69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76B855D-E9CC-4FF8-AD85-6CDC7B89A0DE}"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294472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6624E-1256-4074-A302-8EFDA23D77BF}"/>
              </a:ext>
            </a:extLst>
          </p:cNvPr>
          <p:cNvSpPr>
            <a:spLocks noGrp="1"/>
          </p:cNvSpPr>
          <p:nvPr>
            <p:ph type="title"/>
          </p:nvPr>
        </p:nvSpPr>
        <p:spPr/>
        <p:txBody>
          <a:bodyPr/>
          <a:lstStyle/>
          <a:p>
            <a:r>
              <a:rPr lang="en-US" dirty="0"/>
              <a:t>Let’s take some REST first!</a:t>
            </a:r>
          </a:p>
        </p:txBody>
      </p:sp>
      <p:sp>
        <p:nvSpPr>
          <p:cNvPr id="4" name="Content Placeholder 3">
            <a:extLst>
              <a:ext uri="{FF2B5EF4-FFF2-40B4-BE49-F238E27FC236}">
                <a16:creationId xmlns:a16="http://schemas.microsoft.com/office/drawing/2014/main" id="{A84DACD0-2773-4975-A2FE-3BD5764E1F61}"/>
              </a:ext>
            </a:extLst>
          </p:cNvPr>
          <p:cNvSpPr>
            <a:spLocks noGrp="1"/>
          </p:cNvSpPr>
          <p:nvPr>
            <p:ph sz="half" idx="2"/>
          </p:nvPr>
        </p:nvSpPr>
        <p:spPr>
          <a:xfrm>
            <a:off x="839788" y="1784997"/>
            <a:ext cx="2575886" cy="3840817"/>
          </a:xfrm>
        </p:spPr>
        <p:txBody>
          <a:bodyPr/>
          <a:lstStyle/>
          <a:p>
            <a:pPr marL="0" indent="0">
              <a:buNone/>
            </a:pPr>
            <a:r>
              <a:rPr lang="en-US" b="1" dirty="0"/>
              <a:t>GET /</a:t>
            </a:r>
            <a:r>
              <a:rPr lang="en-US" b="1" dirty="0" err="1"/>
              <a:t>abc</a:t>
            </a:r>
            <a:r>
              <a:rPr lang="en-US" dirty="0"/>
              <a:t>  </a:t>
            </a:r>
          </a:p>
          <a:p>
            <a:pPr marL="0" indent="0">
              <a:buNone/>
            </a:pPr>
            <a:r>
              <a:rPr lang="en-US" b="1" dirty="0"/>
              <a:t>POST /</a:t>
            </a:r>
            <a:r>
              <a:rPr lang="en-US" b="1" dirty="0" err="1"/>
              <a:t>abc</a:t>
            </a:r>
            <a:endParaRPr lang="en-US" b="1" dirty="0"/>
          </a:p>
          <a:p>
            <a:pPr marL="0" indent="0">
              <a:buNone/>
            </a:pPr>
            <a:r>
              <a:rPr lang="en-US" b="1" dirty="0"/>
              <a:t>GET /</a:t>
            </a:r>
            <a:r>
              <a:rPr lang="en-US" b="1" dirty="0" err="1"/>
              <a:t>abc</a:t>
            </a:r>
            <a:r>
              <a:rPr lang="en-US" b="1" dirty="0"/>
              <a:t>/:id</a:t>
            </a:r>
          </a:p>
          <a:p>
            <a:pPr marL="0" indent="0">
              <a:buNone/>
            </a:pPr>
            <a:r>
              <a:rPr lang="en-US" b="1" dirty="0"/>
              <a:t>PATCH /</a:t>
            </a:r>
            <a:r>
              <a:rPr lang="en-US" b="1" dirty="0" err="1"/>
              <a:t>abc</a:t>
            </a:r>
            <a:r>
              <a:rPr lang="en-US" b="1" dirty="0"/>
              <a:t>/:id</a:t>
            </a:r>
          </a:p>
          <a:p>
            <a:pPr marL="0" indent="0">
              <a:buNone/>
            </a:pPr>
            <a:r>
              <a:rPr lang="en-US" b="1" dirty="0"/>
              <a:t>DELETE /</a:t>
            </a:r>
            <a:r>
              <a:rPr lang="en-US" b="1" dirty="0" err="1"/>
              <a:t>abc</a:t>
            </a:r>
            <a:r>
              <a:rPr lang="en-US" b="1" dirty="0"/>
              <a:t>/:id</a:t>
            </a:r>
          </a:p>
        </p:txBody>
      </p:sp>
      <p:sp>
        <p:nvSpPr>
          <p:cNvPr id="20" name="Slide Number Placeholder 19">
            <a:extLst>
              <a:ext uri="{FF2B5EF4-FFF2-40B4-BE49-F238E27FC236}">
                <a16:creationId xmlns:a16="http://schemas.microsoft.com/office/drawing/2014/main" id="{013C53F7-A9FD-4503-9396-7A3FE9D0C69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76B855D-E9CC-4FF8-AD85-6CDC7B89A0DE}"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3" name="Content Placeholder 3">
            <a:extLst>
              <a:ext uri="{FF2B5EF4-FFF2-40B4-BE49-F238E27FC236}">
                <a16:creationId xmlns:a16="http://schemas.microsoft.com/office/drawing/2014/main" id="{8251FFAA-8623-DE65-F87B-08C87F037D05}"/>
              </a:ext>
            </a:extLst>
          </p:cNvPr>
          <p:cNvSpPr txBox="1">
            <a:spLocks/>
          </p:cNvSpPr>
          <p:nvPr/>
        </p:nvSpPr>
        <p:spPr>
          <a:xfrm>
            <a:off x="3582023" y="1782199"/>
            <a:ext cx="5648086" cy="364269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Fetches all the records</a:t>
            </a:r>
          </a:p>
          <a:p>
            <a:pPr marL="0" indent="0">
              <a:buFont typeface="Arial" panose="020B0604020202020204" pitchFamily="34" charset="0"/>
              <a:buNone/>
            </a:pPr>
            <a:r>
              <a:rPr lang="en-US" dirty="0"/>
              <a:t>Creates a new record</a:t>
            </a:r>
          </a:p>
          <a:p>
            <a:pPr marL="0" indent="0">
              <a:buFont typeface="Arial" panose="020B0604020202020204" pitchFamily="34" charset="0"/>
              <a:buNone/>
            </a:pPr>
            <a:r>
              <a:rPr lang="en-US" dirty="0"/>
              <a:t>Fetch a specific record by ID</a:t>
            </a:r>
          </a:p>
          <a:p>
            <a:pPr marL="0" indent="0">
              <a:buFont typeface="Arial" panose="020B0604020202020204" pitchFamily="34" charset="0"/>
              <a:buNone/>
            </a:pPr>
            <a:r>
              <a:rPr lang="en-US" dirty="0"/>
              <a:t>Update a specific record with ID</a:t>
            </a:r>
          </a:p>
          <a:p>
            <a:pPr marL="0" indent="0">
              <a:buFont typeface="Arial" panose="020B0604020202020204" pitchFamily="34" charset="0"/>
              <a:buNone/>
            </a:pPr>
            <a:r>
              <a:rPr lang="en-US" dirty="0"/>
              <a:t>Delete a specific record with ID</a:t>
            </a:r>
          </a:p>
        </p:txBody>
      </p:sp>
    </p:spTree>
    <p:extLst>
      <p:ext uri="{BB962C8B-B14F-4D97-AF65-F5344CB8AC3E}">
        <p14:creationId xmlns:p14="http://schemas.microsoft.com/office/powerpoint/2010/main" val="9837278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BF597-0CE4-2A9E-759E-23B81EC77F4C}"/>
              </a:ext>
            </a:extLst>
          </p:cNvPr>
          <p:cNvSpPr>
            <a:spLocks noGrp="1"/>
          </p:cNvSpPr>
          <p:nvPr>
            <p:ph type="title"/>
          </p:nvPr>
        </p:nvSpPr>
        <p:spPr/>
        <p:txBody>
          <a:bodyPr>
            <a:normAutofit/>
          </a:bodyPr>
          <a:lstStyle/>
          <a:p>
            <a:r>
              <a:rPr lang="en-US" sz="4000" dirty="0"/>
              <a:t>Let’s try to design our own Mini-LinkedIn models</a:t>
            </a:r>
          </a:p>
        </p:txBody>
      </p:sp>
      <p:sp>
        <p:nvSpPr>
          <p:cNvPr id="9" name="Slide Number Placeholder 8">
            <a:extLst>
              <a:ext uri="{FF2B5EF4-FFF2-40B4-BE49-F238E27FC236}">
                <a16:creationId xmlns:a16="http://schemas.microsoft.com/office/drawing/2014/main" id="{33ADF23B-BE03-6ACF-2222-D253D2307A99}"/>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5</a:t>
            </a:fld>
            <a:endParaRPr lang="en-US" dirty="0">
              <a:solidFill>
                <a:prstClr val="black">
                  <a:tint val="75000"/>
                </a:prstClr>
              </a:solidFill>
            </a:endParaRPr>
          </a:p>
        </p:txBody>
      </p:sp>
      <p:pic>
        <p:nvPicPr>
          <p:cNvPr id="13" name="Picture 12" descr="Text&#10;&#10;Description automatically generated">
            <a:extLst>
              <a:ext uri="{FF2B5EF4-FFF2-40B4-BE49-F238E27FC236}">
                <a16:creationId xmlns:a16="http://schemas.microsoft.com/office/drawing/2014/main" id="{E9C35AD7-F2F7-6D1E-FA20-7980EDCE04A8}"/>
              </a:ext>
            </a:extLst>
          </p:cNvPr>
          <p:cNvPicPr>
            <a:picLocks noChangeAspect="1"/>
          </p:cNvPicPr>
          <p:nvPr/>
        </p:nvPicPr>
        <p:blipFill>
          <a:blip r:embed="rId2"/>
          <a:stretch>
            <a:fillRect/>
          </a:stretch>
        </p:blipFill>
        <p:spPr>
          <a:xfrm>
            <a:off x="673733" y="1848774"/>
            <a:ext cx="3545303" cy="3994951"/>
          </a:xfrm>
          <a:prstGeom prst="rect">
            <a:avLst/>
          </a:prstGeom>
        </p:spPr>
      </p:pic>
      <p:pic>
        <p:nvPicPr>
          <p:cNvPr id="17" name="Picture 16">
            <a:extLst>
              <a:ext uri="{FF2B5EF4-FFF2-40B4-BE49-F238E27FC236}">
                <a16:creationId xmlns:a16="http://schemas.microsoft.com/office/drawing/2014/main" id="{33EEB2EA-B6F3-6583-AAC0-7E40256DCF8D}"/>
              </a:ext>
            </a:extLst>
          </p:cNvPr>
          <p:cNvPicPr>
            <a:picLocks noChangeAspect="1"/>
          </p:cNvPicPr>
          <p:nvPr/>
        </p:nvPicPr>
        <p:blipFill>
          <a:blip r:embed="rId3"/>
          <a:stretch>
            <a:fillRect/>
          </a:stretch>
        </p:blipFill>
        <p:spPr>
          <a:xfrm>
            <a:off x="4784662" y="1977524"/>
            <a:ext cx="5930683" cy="3737450"/>
          </a:xfrm>
          <a:prstGeom prst="rect">
            <a:avLst/>
          </a:prstGeom>
        </p:spPr>
      </p:pic>
    </p:spTree>
    <p:extLst>
      <p:ext uri="{BB962C8B-B14F-4D97-AF65-F5344CB8AC3E}">
        <p14:creationId xmlns:p14="http://schemas.microsoft.com/office/powerpoint/2010/main" val="22474146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BF597-0CE4-2A9E-759E-23B81EC77F4C}"/>
              </a:ext>
            </a:extLst>
          </p:cNvPr>
          <p:cNvSpPr>
            <a:spLocks noGrp="1"/>
          </p:cNvSpPr>
          <p:nvPr>
            <p:ph type="title"/>
          </p:nvPr>
        </p:nvSpPr>
        <p:spPr/>
        <p:txBody>
          <a:bodyPr>
            <a:normAutofit/>
          </a:bodyPr>
          <a:lstStyle/>
          <a:p>
            <a:r>
              <a:rPr lang="en-US" sz="4000" dirty="0"/>
              <a:t>Let’s try to design our own Mini-LinkedIn models</a:t>
            </a:r>
          </a:p>
        </p:txBody>
      </p:sp>
      <p:sp>
        <p:nvSpPr>
          <p:cNvPr id="9" name="Slide Number Placeholder 8">
            <a:extLst>
              <a:ext uri="{FF2B5EF4-FFF2-40B4-BE49-F238E27FC236}">
                <a16:creationId xmlns:a16="http://schemas.microsoft.com/office/drawing/2014/main" id="{33ADF23B-BE03-6ACF-2222-D253D2307A99}"/>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6</a:t>
            </a:fld>
            <a:endParaRPr lang="en-US" dirty="0">
              <a:solidFill>
                <a:prstClr val="black">
                  <a:tint val="75000"/>
                </a:prstClr>
              </a:solidFill>
            </a:endParaRPr>
          </a:p>
        </p:txBody>
      </p:sp>
      <p:pic>
        <p:nvPicPr>
          <p:cNvPr id="4" name="Picture 3" descr="Text&#10;&#10;Description automatically generated">
            <a:extLst>
              <a:ext uri="{FF2B5EF4-FFF2-40B4-BE49-F238E27FC236}">
                <a16:creationId xmlns:a16="http://schemas.microsoft.com/office/drawing/2014/main" id="{87FF283A-101E-6097-BFE0-651AE685B8CF}"/>
              </a:ext>
            </a:extLst>
          </p:cNvPr>
          <p:cNvPicPr>
            <a:picLocks noChangeAspect="1"/>
          </p:cNvPicPr>
          <p:nvPr/>
        </p:nvPicPr>
        <p:blipFill>
          <a:blip r:embed="rId2"/>
          <a:stretch>
            <a:fillRect/>
          </a:stretch>
        </p:blipFill>
        <p:spPr>
          <a:xfrm>
            <a:off x="434348" y="1726397"/>
            <a:ext cx="4217149" cy="4239701"/>
          </a:xfrm>
          <a:prstGeom prst="rect">
            <a:avLst/>
          </a:prstGeom>
        </p:spPr>
      </p:pic>
      <p:pic>
        <p:nvPicPr>
          <p:cNvPr id="6" name="Picture 5">
            <a:extLst>
              <a:ext uri="{FF2B5EF4-FFF2-40B4-BE49-F238E27FC236}">
                <a16:creationId xmlns:a16="http://schemas.microsoft.com/office/drawing/2014/main" id="{1FE92075-4B09-FAE1-2E3E-B6D4BC04A394}"/>
              </a:ext>
            </a:extLst>
          </p:cNvPr>
          <p:cNvPicPr>
            <a:picLocks noChangeAspect="1"/>
          </p:cNvPicPr>
          <p:nvPr/>
        </p:nvPicPr>
        <p:blipFill>
          <a:blip r:embed="rId3"/>
          <a:stretch>
            <a:fillRect/>
          </a:stretch>
        </p:blipFill>
        <p:spPr>
          <a:xfrm>
            <a:off x="4732768" y="2172078"/>
            <a:ext cx="6381253" cy="3348338"/>
          </a:xfrm>
          <a:prstGeom prst="rect">
            <a:avLst/>
          </a:prstGeom>
        </p:spPr>
      </p:pic>
    </p:spTree>
    <p:extLst>
      <p:ext uri="{BB962C8B-B14F-4D97-AF65-F5344CB8AC3E}">
        <p14:creationId xmlns:p14="http://schemas.microsoft.com/office/powerpoint/2010/main" val="18817873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BF597-0CE4-2A9E-759E-23B81EC77F4C}"/>
              </a:ext>
            </a:extLst>
          </p:cNvPr>
          <p:cNvSpPr>
            <a:spLocks noGrp="1"/>
          </p:cNvSpPr>
          <p:nvPr>
            <p:ph type="title"/>
          </p:nvPr>
        </p:nvSpPr>
        <p:spPr/>
        <p:txBody>
          <a:bodyPr>
            <a:normAutofit/>
          </a:bodyPr>
          <a:lstStyle/>
          <a:p>
            <a:r>
              <a:rPr lang="en-US" sz="4000" dirty="0"/>
              <a:t>Let’s try to design our own Mini-LinkedIn models</a:t>
            </a:r>
          </a:p>
        </p:txBody>
      </p:sp>
      <p:sp>
        <p:nvSpPr>
          <p:cNvPr id="9" name="Slide Number Placeholder 8">
            <a:extLst>
              <a:ext uri="{FF2B5EF4-FFF2-40B4-BE49-F238E27FC236}">
                <a16:creationId xmlns:a16="http://schemas.microsoft.com/office/drawing/2014/main" id="{33ADF23B-BE03-6ACF-2222-D253D2307A99}"/>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7</a:t>
            </a:fld>
            <a:endParaRPr lang="en-US" dirty="0">
              <a:solidFill>
                <a:prstClr val="black">
                  <a:tint val="75000"/>
                </a:prstClr>
              </a:solidFill>
            </a:endParaRPr>
          </a:p>
        </p:txBody>
      </p:sp>
      <p:pic>
        <p:nvPicPr>
          <p:cNvPr id="8" name="Picture 7" descr="A picture containing text, electronics&#10;&#10;Description automatically generated">
            <a:extLst>
              <a:ext uri="{FF2B5EF4-FFF2-40B4-BE49-F238E27FC236}">
                <a16:creationId xmlns:a16="http://schemas.microsoft.com/office/drawing/2014/main" id="{0C4FB62F-CFCD-AEDA-34FC-917476133DB6}"/>
              </a:ext>
            </a:extLst>
          </p:cNvPr>
          <p:cNvPicPr>
            <a:picLocks noChangeAspect="1"/>
          </p:cNvPicPr>
          <p:nvPr/>
        </p:nvPicPr>
        <p:blipFill>
          <a:blip r:embed="rId2"/>
          <a:stretch>
            <a:fillRect/>
          </a:stretch>
        </p:blipFill>
        <p:spPr>
          <a:xfrm>
            <a:off x="5936202" y="1198485"/>
            <a:ext cx="4817010" cy="4842770"/>
          </a:xfrm>
          <a:prstGeom prst="rect">
            <a:avLst/>
          </a:prstGeom>
        </p:spPr>
      </p:pic>
      <p:pic>
        <p:nvPicPr>
          <p:cNvPr id="11" name="Picture 10" descr="A picture containing text, electronics&#10;&#10;Description automatically generated">
            <a:extLst>
              <a:ext uri="{FF2B5EF4-FFF2-40B4-BE49-F238E27FC236}">
                <a16:creationId xmlns:a16="http://schemas.microsoft.com/office/drawing/2014/main" id="{2CAE97C9-E865-2508-DEA5-BA1B29AF944C}"/>
              </a:ext>
            </a:extLst>
          </p:cNvPr>
          <p:cNvPicPr>
            <a:picLocks noChangeAspect="1"/>
          </p:cNvPicPr>
          <p:nvPr/>
        </p:nvPicPr>
        <p:blipFill>
          <a:blip r:embed="rId3"/>
          <a:stretch>
            <a:fillRect/>
          </a:stretch>
        </p:blipFill>
        <p:spPr>
          <a:xfrm>
            <a:off x="723275" y="1198485"/>
            <a:ext cx="4817010" cy="4842770"/>
          </a:xfrm>
          <a:prstGeom prst="rect">
            <a:avLst/>
          </a:prstGeom>
        </p:spPr>
      </p:pic>
    </p:spTree>
    <p:extLst>
      <p:ext uri="{BB962C8B-B14F-4D97-AF65-F5344CB8AC3E}">
        <p14:creationId xmlns:p14="http://schemas.microsoft.com/office/powerpoint/2010/main" val="21951379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BF597-0CE4-2A9E-759E-23B81EC77F4C}"/>
              </a:ext>
            </a:extLst>
          </p:cNvPr>
          <p:cNvSpPr>
            <a:spLocks noGrp="1"/>
          </p:cNvSpPr>
          <p:nvPr>
            <p:ph type="title"/>
          </p:nvPr>
        </p:nvSpPr>
        <p:spPr/>
        <p:txBody>
          <a:bodyPr>
            <a:normAutofit/>
          </a:bodyPr>
          <a:lstStyle/>
          <a:p>
            <a:r>
              <a:rPr lang="en-US" sz="4000" dirty="0"/>
              <a:t>Let’s try to design our own Mini-LinkedIn models</a:t>
            </a:r>
          </a:p>
        </p:txBody>
      </p:sp>
      <p:sp>
        <p:nvSpPr>
          <p:cNvPr id="9" name="Slide Number Placeholder 8">
            <a:extLst>
              <a:ext uri="{FF2B5EF4-FFF2-40B4-BE49-F238E27FC236}">
                <a16:creationId xmlns:a16="http://schemas.microsoft.com/office/drawing/2014/main" id="{33ADF23B-BE03-6ACF-2222-D253D2307A99}"/>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8</a:t>
            </a:fld>
            <a:endParaRPr lang="en-US" dirty="0">
              <a:solidFill>
                <a:prstClr val="black">
                  <a:tint val="75000"/>
                </a:prstClr>
              </a:solidFill>
            </a:endParaRPr>
          </a:p>
        </p:txBody>
      </p:sp>
      <p:pic>
        <p:nvPicPr>
          <p:cNvPr id="5" name="Picture 4">
            <a:extLst>
              <a:ext uri="{FF2B5EF4-FFF2-40B4-BE49-F238E27FC236}">
                <a16:creationId xmlns:a16="http://schemas.microsoft.com/office/drawing/2014/main" id="{CBCE6CBD-9295-CD72-02B7-447F9C49D10C}"/>
              </a:ext>
            </a:extLst>
          </p:cNvPr>
          <p:cNvPicPr>
            <a:picLocks noChangeAspect="1"/>
          </p:cNvPicPr>
          <p:nvPr/>
        </p:nvPicPr>
        <p:blipFill>
          <a:blip r:embed="rId2"/>
          <a:stretch>
            <a:fillRect/>
          </a:stretch>
        </p:blipFill>
        <p:spPr>
          <a:xfrm>
            <a:off x="4913809" y="2857787"/>
            <a:ext cx="5748274" cy="1976920"/>
          </a:xfrm>
          <a:prstGeom prst="rect">
            <a:avLst/>
          </a:prstGeom>
        </p:spPr>
      </p:pic>
      <p:pic>
        <p:nvPicPr>
          <p:cNvPr id="8" name="Picture 7" descr="Graphical user interface, text&#10;&#10;Description automatically generated">
            <a:extLst>
              <a:ext uri="{FF2B5EF4-FFF2-40B4-BE49-F238E27FC236}">
                <a16:creationId xmlns:a16="http://schemas.microsoft.com/office/drawing/2014/main" id="{1FED8A19-66C4-B29F-67C8-B2221CE81A0A}"/>
              </a:ext>
            </a:extLst>
          </p:cNvPr>
          <p:cNvPicPr>
            <a:picLocks noChangeAspect="1"/>
          </p:cNvPicPr>
          <p:nvPr/>
        </p:nvPicPr>
        <p:blipFill>
          <a:blip r:embed="rId3"/>
          <a:stretch>
            <a:fillRect/>
          </a:stretch>
        </p:blipFill>
        <p:spPr>
          <a:xfrm>
            <a:off x="736454" y="1690688"/>
            <a:ext cx="4107272" cy="4478784"/>
          </a:xfrm>
          <a:prstGeom prst="rect">
            <a:avLst/>
          </a:prstGeom>
        </p:spPr>
      </p:pic>
    </p:spTree>
    <p:extLst>
      <p:ext uri="{BB962C8B-B14F-4D97-AF65-F5344CB8AC3E}">
        <p14:creationId xmlns:p14="http://schemas.microsoft.com/office/powerpoint/2010/main" val="573035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6624E-1256-4074-A302-8EFDA23D77BF}"/>
              </a:ext>
            </a:extLst>
          </p:cNvPr>
          <p:cNvSpPr>
            <a:spLocks noGrp="1"/>
          </p:cNvSpPr>
          <p:nvPr>
            <p:ph type="title"/>
          </p:nvPr>
        </p:nvSpPr>
        <p:spPr/>
        <p:txBody>
          <a:bodyPr/>
          <a:lstStyle/>
          <a:p>
            <a:r>
              <a:rPr lang="en-US" dirty="0"/>
              <a:t>REST is cool, but what if…</a:t>
            </a:r>
          </a:p>
        </p:txBody>
      </p:sp>
      <p:sp>
        <p:nvSpPr>
          <p:cNvPr id="20" name="Slide Number Placeholder 19">
            <a:extLst>
              <a:ext uri="{FF2B5EF4-FFF2-40B4-BE49-F238E27FC236}">
                <a16:creationId xmlns:a16="http://schemas.microsoft.com/office/drawing/2014/main" id="{013C53F7-A9FD-4503-9396-7A3FE9D0C69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76B855D-E9CC-4FF8-AD85-6CDC7B89A0DE}"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6" name="Content Placeholder 5">
            <a:extLst>
              <a:ext uri="{FF2B5EF4-FFF2-40B4-BE49-F238E27FC236}">
                <a16:creationId xmlns:a16="http://schemas.microsoft.com/office/drawing/2014/main" id="{BD8061F2-DAA7-5C4F-6098-992CCF1EA893}"/>
              </a:ext>
            </a:extLst>
          </p:cNvPr>
          <p:cNvSpPr>
            <a:spLocks noGrp="1"/>
          </p:cNvSpPr>
          <p:nvPr>
            <p:ph sz="half" idx="2"/>
          </p:nvPr>
        </p:nvSpPr>
        <p:spPr>
          <a:xfrm>
            <a:off x="839788" y="1793199"/>
            <a:ext cx="8110566" cy="3684588"/>
          </a:xfrm>
        </p:spPr>
        <p:txBody>
          <a:bodyPr>
            <a:normAutofit fontScale="70000" lnSpcReduction="20000"/>
          </a:bodyPr>
          <a:lstStyle/>
          <a:p>
            <a:pPr>
              <a:lnSpc>
                <a:spcPct val="110000"/>
              </a:lnSpc>
            </a:pPr>
            <a:r>
              <a:rPr lang="en-US" dirty="0"/>
              <a:t>You have to find all users at a specific location?</a:t>
            </a:r>
            <a:br>
              <a:rPr lang="en-US" dirty="0"/>
            </a:br>
            <a:r>
              <a:rPr lang="en-US" sz="2200" dirty="0">
                <a:latin typeface="Courier New" panose="02070309020205020404" pitchFamily="49" charset="0"/>
                <a:cs typeface="Courier New" panose="02070309020205020404" pitchFamily="49" charset="0"/>
              </a:rPr>
              <a:t>GET /locations/1/users</a:t>
            </a:r>
            <a:br>
              <a:rPr lang="en-US" dirty="0"/>
            </a:br>
            <a:endParaRPr lang="en-US" dirty="0"/>
          </a:p>
          <a:p>
            <a:pPr>
              <a:lnSpc>
                <a:spcPct val="110000"/>
              </a:lnSpc>
            </a:pPr>
            <a:r>
              <a:rPr lang="en-US" dirty="0"/>
              <a:t>You have to find where all your connections work?</a:t>
            </a:r>
            <a:br>
              <a:rPr lang="en-US" dirty="0"/>
            </a:br>
            <a:r>
              <a:rPr lang="en-US" sz="2200" dirty="0">
                <a:latin typeface="Courier New" panose="02070309020205020404" pitchFamily="49" charset="0"/>
                <a:cs typeface="Courier New" panose="02070309020205020404" pitchFamily="49" charset="0"/>
              </a:rPr>
              <a:t>GET /users/4102/connections/companies/</a:t>
            </a:r>
            <a:br>
              <a:rPr lang="en-US" dirty="0"/>
            </a:br>
            <a:endParaRPr lang="en-US" dirty="0"/>
          </a:p>
          <a:p>
            <a:pPr>
              <a:lnSpc>
                <a:spcPct val="110000"/>
              </a:lnSpc>
            </a:pPr>
            <a:r>
              <a:rPr lang="en-US" dirty="0"/>
              <a:t>Or, maybe you just need the </a:t>
            </a:r>
            <a:r>
              <a:rPr lang="en-US" dirty="0" err="1"/>
              <a:t>fName</a:t>
            </a:r>
            <a:r>
              <a:rPr lang="en-US" dirty="0"/>
              <a:t>, </a:t>
            </a:r>
            <a:r>
              <a:rPr lang="en-US" dirty="0" err="1"/>
              <a:t>lName</a:t>
            </a:r>
            <a:r>
              <a:rPr lang="en-US" dirty="0"/>
              <a:t> and description of a user (to show on top of a comment)?</a:t>
            </a:r>
            <a:br>
              <a:rPr lang="en-US" dirty="0"/>
            </a:br>
            <a:r>
              <a:rPr lang="en-US" sz="2000" dirty="0">
                <a:latin typeface="Courier New" panose="02070309020205020404" pitchFamily="49" charset="0"/>
                <a:cs typeface="Courier New" panose="02070309020205020404" pitchFamily="49" charset="0"/>
              </a:rPr>
              <a:t>GET /users/4102 </a:t>
            </a:r>
            <a:r>
              <a:rPr lang="en-US" dirty="0"/>
              <a:t>-&gt; You end up with so much data that you don’t want</a:t>
            </a:r>
            <a:br>
              <a:rPr lang="en-US" dirty="0"/>
            </a:br>
            <a:endParaRPr lang="en-US" dirty="0"/>
          </a:p>
          <a:p>
            <a:pPr>
              <a:lnSpc>
                <a:spcPct val="110000"/>
              </a:lnSpc>
            </a:pPr>
            <a:r>
              <a:rPr lang="en-US" dirty="0"/>
              <a:t>Or, what if you need to get everyone working at the location where user `4201` is working?</a:t>
            </a:r>
            <a:br>
              <a:rPr lang="en-US" dirty="0"/>
            </a:br>
            <a:r>
              <a:rPr lang="en-US" sz="2000" dirty="0">
                <a:latin typeface="Courier New" panose="02070309020205020404" pitchFamily="49" charset="0"/>
                <a:cs typeface="Courier New" panose="02070309020205020404" pitchFamily="49" charset="0"/>
              </a:rPr>
              <a:t>GET /users/4201 </a:t>
            </a:r>
            <a:r>
              <a:rPr lang="en-US" dirty="0"/>
              <a:t>-&gt; Take the location ID</a:t>
            </a:r>
            <a:br>
              <a:rPr lang="en-US" dirty="0"/>
            </a:br>
            <a:r>
              <a:rPr lang="en-US" sz="2000" dirty="0">
                <a:latin typeface="Courier New" panose="02070309020205020404" pitchFamily="49" charset="0"/>
                <a:cs typeface="Courier New" panose="02070309020205020404" pitchFamily="49" charset="0"/>
              </a:rPr>
              <a:t>GET /locations/20/users </a:t>
            </a:r>
            <a:r>
              <a:rPr lang="en-US" dirty="0"/>
              <a:t>-&gt; Find  all users from that place</a:t>
            </a:r>
          </a:p>
        </p:txBody>
      </p:sp>
    </p:spTree>
    <p:extLst>
      <p:ext uri="{BB962C8B-B14F-4D97-AF65-F5344CB8AC3E}">
        <p14:creationId xmlns:p14="http://schemas.microsoft.com/office/powerpoint/2010/main" val="1020173313"/>
      </p:ext>
    </p:extLst>
  </p:cSld>
  <p:clrMapOvr>
    <a:masterClrMapping/>
  </p:clrMapOvr>
</p:sld>
</file>

<file path=ppt/theme/theme1.xml><?xml version="1.0" encoding="utf-8"?>
<a:theme xmlns:a="http://schemas.openxmlformats.org/drawingml/2006/main" name="ShapesVTI">
  <a:themeElements>
    <a:clrScheme name="Shapes">
      <a:dk1>
        <a:sysClr val="windowText" lastClr="000000"/>
      </a:dk1>
      <a:lt1>
        <a:sysClr val="window" lastClr="FFFFFF"/>
      </a:lt1>
      <a:dk2>
        <a:srgbClr val="281B10"/>
      </a:dk2>
      <a:lt2>
        <a:srgbClr val="FFF9F5"/>
      </a:lt2>
      <a:accent1>
        <a:srgbClr val="EE7661"/>
      </a:accent1>
      <a:accent2>
        <a:srgbClr val="4E91F0"/>
      </a:accent2>
      <a:accent3>
        <a:srgbClr val="5B5260"/>
      </a:accent3>
      <a:accent4>
        <a:srgbClr val="2CC3B4"/>
      </a:accent4>
      <a:accent5>
        <a:srgbClr val="C097F8"/>
      </a:accent5>
      <a:accent6>
        <a:srgbClr val="FF9514"/>
      </a:accent6>
      <a:hlink>
        <a:srgbClr val="E50CBC"/>
      </a:hlink>
      <a:folHlink>
        <a:srgbClr val="6257FF"/>
      </a:folHlink>
    </a:clrScheme>
    <a:fontScheme name="Festival">
      <a:majorFont>
        <a:latin typeface="Tw Cen M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hapesVTI" id="{C78D20FD-A872-4243-8597-B534C62538FF}" vid="{7CAFCCF9-7834-41D6-B6AB-7D225A18A4E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A449C04-64B3-4403-94B7-8D2284C38D1B}">
  <ds:schemaRefs>
    <ds:schemaRef ds:uri="http://schemas.microsoft.com/sharepoint/v3/contenttype/forms"/>
  </ds:schemaRefs>
</ds:datastoreItem>
</file>

<file path=customXml/itemProps2.xml><?xml version="1.0" encoding="utf-8"?>
<ds:datastoreItem xmlns:ds="http://schemas.openxmlformats.org/officeDocument/2006/customXml" ds:itemID="{FBDEF148-1770-458F-8F5B-C3D0A278AA97}">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8413533D-8C39-401E-8B75-B1AEEEC56B9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{91626F17-4811-44F4-A721-67A3B97C27D5}tf78504181_win32</Template>
  <TotalTime>393</TotalTime>
  <Words>1141</Words>
  <Application>Microsoft Office PowerPoint</Application>
  <PresentationFormat>Widescreen</PresentationFormat>
  <Paragraphs>150</Paragraphs>
  <Slides>28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Arial</vt:lpstr>
      <vt:lpstr>Avenir Next LT Pro</vt:lpstr>
      <vt:lpstr>Calibri</vt:lpstr>
      <vt:lpstr>Courier New</vt:lpstr>
      <vt:lpstr>Tw Cen MT</vt:lpstr>
      <vt:lpstr>ShapesVTI</vt:lpstr>
      <vt:lpstr>Introduction to GraphQL</vt:lpstr>
      <vt:lpstr>Topics</vt:lpstr>
      <vt:lpstr>Starting the Mini-LinkedIn project</vt:lpstr>
      <vt:lpstr>Let’s take some REST first!</vt:lpstr>
      <vt:lpstr>Let’s try to design our own Mini-LinkedIn models</vt:lpstr>
      <vt:lpstr>Let’s try to design our own Mini-LinkedIn models</vt:lpstr>
      <vt:lpstr>Let’s try to design our own Mini-LinkedIn models</vt:lpstr>
      <vt:lpstr>Let’s try to design our own Mini-LinkedIn models</vt:lpstr>
      <vt:lpstr>REST is cool, but what if…</vt:lpstr>
      <vt:lpstr>RESTing too much might lead to…</vt:lpstr>
      <vt:lpstr>GraphQL to the rescue</vt:lpstr>
      <vt:lpstr>GraphQL to the rescue</vt:lpstr>
      <vt:lpstr>Or, as they say…</vt:lpstr>
      <vt:lpstr>Let’s take a look at a Graphical interface</vt:lpstr>
      <vt:lpstr>GraphQL to the rescue</vt:lpstr>
      <vt:lpstr>GraphQL to the rescue</vt:lpstr>
      <vt:lpstr>GraphQL to the rescue</vt:lpstr>
      <vt:lpstr>GraphQL to the rescue</vt:lpstr>
      <vt:lpstr>But, GraphQL isn’t always what you need to use!</vt:lpstr>
      <vt:lpstr>Let’s create our own GraphQL server</vt:lpstr>
      <vt:lpstr>Let’s write some queries</vt:lpstr>
      <vt:lpstr>GETing that was cool, but what about chaging it?</vt:lpstr>
      <vt:lpstr>GETing that was cool, but what about chaging it?</vt:lpstr>
      <vt:lpstr>But, we can’t ship GraphiQL!</vt:lpstr>
      <vt:lpstr>But, we can’t ship GraphiQL!</vt:lpstr>
      <vt:lpstr>Hitting GQL queries with Postman?</vt:lpstr>
      <vt:lpstr>A good blog on Apollo vs Relay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GraphQL</dc:title>
  <dc:creator>Madhav Bahl</dc:creator>
  <cp:lastModifiedBy>Madhav Bahl</cp:lastModifiedBy>
  <cp:revision>12</cp:revision>
  <dcterms:created xsi:type="dcterms:W3CDTF">2022-09-04T16:04:48Z</dcterms:created>
  <dcterms:modified xsi:type="dcterms:W3CDTF">2022-09-14T16:49:26Z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