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951-98A7-5EE5-33F0-FDA73435F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4D8A-AB1D-1ED0-A5D3-EC79B1EDA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21E78-C6D2-1027-2C72-91E99729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5673-341D-8526-B44B-4A6D3DB8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A755-3797-0FCB-963D-E18DE07A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9DBF-B3EC-F562-D124-31873A85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26FCD-1598-96D2-04BB-49E8C37F2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257B-DD8A-405D-1A66-14387CCF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ECFB-10C3-6397-5F54-36E6B92F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29AF-9975-1D72-C1B4-EB56239B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97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612C4-BA04-3A97-E848-8C32037B1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0ABBA-B6F7-B0F9-3911-58EA05DB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60BA9-7B7C-24F7-08B3-9BA2F0D0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C3D9-5AC2-EDD3-61CA-432BF323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52FC-3524-4426-066B-0B44A2A7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6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FBB9-FEA2-03DD-6921-CC62F660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CC83-F89E-159B-FE13-C28ECA31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52C4-3AF7-8A44-FA85-D37278E4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9831-D86E-8A96-7AE4-F33D20C7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7AB7-1AAF-4C55-9A38-93BA56F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8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5942-C914-264B-0518-89A6C697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9233A-2DC0-433B-2102-B5227FFC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44E8-652A-A0A2-A163-AC9AFD44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FBE2E-E63C-01A1-4500-15F55D0E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7A48-F40C-794C-FF25-C6863F49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3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BF5F-DBD3-7588-9C7B-5933EFD2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D34E-8C25-E632-3F12-1E44383AB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1A9E0-57F7-7894-9BF7-3F9F42045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E9B03-A362-63C7-68D0-B5C84D2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B909-D845-C92C-5B80-643E4593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D6186-89FC-F870-AB01-089F7BC1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AAA1-7383-B918-59C8-5B7FE7B0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C20A7-425C-3E90-FFD7-599481BF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4676E-2A17-69E9-FE5A-EB2CD383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17B39-895E-FFDB-C27A-E8BA0A33C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8B79-B64D-4724-A0A9-96A75E5A9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8E1BB-1E27-E3B1-7B0C-B346DB45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24992-863B-325D-7160-6716142A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8F447-8B5A-F889-FDE5-28E3B95F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4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35AD-9E0C-9314-4EE1-A07FD76E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7CDE0-015A-9D73-667B-E76C7485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36A04-F086-457B-4C00-79A1357E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4958C-8092-C787-E64D-DCF4848D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93137-5861-BE98-B1D0-2A0F3F62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877D3-A2B4-5232-4636-2B5C4345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B355F-04D3-A5D8-A7FD-8D033244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9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0E1-EE89-76C6-3218-26EF54D9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EF1F-2881-7882-DFF3-D24E0A30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8D785-E82A-3EB7-F1BF-D8204D45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C6BEC-AEE5-CB25-7B72-9AA35F77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CBA02-F39B-10EC-1A9C-27AFF2B6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F3B0A-E638-020E-F1D8-0DEC59B1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1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3030-D4C8-06B4-2CC7-9D6632ED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83D53-50A7-117A-48D7-26E177089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0D2FF-81E9-9B1A-E565-B5D21010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5C41E-6DD5-BD25-3F6A-0BB7E66C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8FD06-58CB-E58D-09A8-11AA10A5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C01E4-1063-60EB-DC5C-CC5015BB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5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A53F4-866F-6C30-3D9C-88A3EB93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58D10-739B-EBDE-8BBD-923DAA30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AE22-6118-7ABD-9C6B-C01440809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A5F7-5FB8-4F8A-B626-F9ABF120D6C9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B18F-555E-C5B1-3066-8DD3D0999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CF59-9D80-BCF3-D7A7-CC6C4E365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D40C-4294-40BD-A5F0-0F0CA3D43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E44-734B-69EE-3E10-3567255F2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Design And Implementation Of Real-Time Autonomous Vehicle Using IoT BASED Image Processing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88AB8-C9BC-D04B-1B4E-B5B27C8F5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0F7C-8EBA-101C-08D2-E36C8167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AFA4-0300-6A3B-9782-0E32A8C9A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Detects and classifies vehicles and obstacles.</a:t>
            </a:r>
          </a:p>
          <a:p>
            <a:r>
              <a:rPr lang="en-IN" dirty="0"/>
              <a:t>Python program executes CNN algorithm for object identification on RPi.</a:t>
            </a:r>
          </a:p>
          <a:p>
            <a:r>
              <a:rPr lang="en-IN" dirty="0"/>
              <a:t>Motor speed controlled based on object detection.</a:t>
            </a:r>
          </a:p>
          <a:p>
            <a:r>
              <a:rPr lang="en-IN" dirty="0"/>
              <a:t>Voice commands to reduce the risk of accidents.</a:t>
            </a:r>
          </a:p>
          <a:p>
            <a:r>
              <a:rPr lang="en-IN" dirty="0"/>
              <a:t>Ultrasonic and proximity sensors provide real-time feedback.</a:t>
            </a:r>
          </a:p>
        </p:txBody>
      </p:sp>
    </p:spTree>
    <p:extLst>
      <p:ext uri="{BB962C8B-B14F-4D97-AF65-F5344CB8AC3E}">
        <p14:creationId xmlns:p14="http://schemas.microsoft.com/office/powerpoint/2010/main" val="283655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C5AE-5595-4297-94A9-6373DAA9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6B30-A2F4-4F2F-827C-ED8AAE60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5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86B7-5CCF-F44B-8320-F56C653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EA60-8075-C6E5-ADD8-D4E7B417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 real time image processing using IoT based systems</a:t>
            </a:r>
          </a:p>
          <a:p>
            <a:r>
              <a:rPr lang="en-IN" dirty="0"/>
              <a:t>Uses CNN for image recognition aided by sensors</a:t>
            </a:r>
          </a:p>
          <a:p>
            <a:r>
              <a:rPr lang="en-IN" dirty="0"/>
              <a:t>Has voice identification which prevents the accidents</a:t>
            </a:r>
          </a:p>
          <a:p>
            <a:r>
              <a:rPr lang="en-IN" dirty="0"/>
              <a:t>Paper proposes LiDAR methodology for future works which makes system more robust to weather conditions</a:t>
            </a:r>
          </a:p>
          <a:p>
            <a:r>
              <a:rPr lang="en-IN" dirty="0"/>
              <a:t>Motor controls which reduce speed based on </a:t>
            </a:r>
            <a:r>
              <a:rPr lang="en-IN" dirty="0" err="1"/>
              <a:t>obstracle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2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24E7-DEA1-39D3-3643-6B51C668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pic>
        <p:nvPicPr>
          <p:cNvPr id="1026" name="Picture 2" descr="Raspberry Pi Camera Module 3 Wide – Elektor">
            <a:extLst>
              <a:ext uri="{FF2B5EF4-FFF2-40B4-BE49-F238E27FC236}">
                <a16:creationId xmlns:a16="http://schemas.microsoft.com/office/drawing/2014/main" id="{66D75B5D-A708-CD34-72B5-54E33A8B3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214563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es Voice Assistant Work? | Download Scientific Diagram">
            <a:extLst>
              <a:ext uri="{FF2B5EF4-FFF2-40B4-BE49-F238E27FC236}">
                <a16:creationId xmlns:a16="http://schemas.microsoft.com/office/drawing/2014/main" id="{470EB613-27E8-22B4-5433-5391AB22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18" y="1690688"/>
            <a:ext cx="2214563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generic CNN Architecture. | Download Scientific Diagram">
            <a:extLst>
              <a:ext uri="{FF2B5EF4-FFF2-40B4-BE49-F238E27FC236}">
                <a16:creationId xmlns:a16="http://schemas.microsoft.com/office/drawing/2014/main" id="{5C7FE583-6212-03BE-3E9D-6BAF663EF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838" y="3521074"/>
            <a:ext cx="848237" cy="249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spberry Pi 4 8GB RAM | All New Raspberry Pi Desktop Computer : Amazon.in:  Computers &amp; Accessories">
            <a:extLst>
              <a:ext uri="{FF2B5EF4-FFF2-40B4-BE49-F238E27FC236}">
                <a16:creationId xmlns:a16="http://schemas.microsoft.com/office/drawing/2014/main" id="{33B86E1A-3300-184D-37EB-2D60AB317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83" y="4278312"/>
            <a:ext cx="2074196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make an ultrasonic proximity sensor with the output as varying sound  intensity based on the proximity - Quora">
            <a:extLst>
              <a:ext uri="{FF2B5EF4-FFF2-40B4-BE49-F238E27FC236}">
                <a16:creationId xmlns:a16="http://schemas.microsoft.com/office/drawing/2014/main" id="{AED0C90E-E27B-14B4-557C-86D9B086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17" y="4278312"/>
            <a:ext cx="2214563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portance of Cloud Computing for Large Scale IoT Solutions">
            <a:extLst>
              <a:ext uri="{FF2B5EF4-FFF2-40B4-BE49-F238E27FC236}">
                <a16:creationId xmlns:a16="http://schemas.microsoft.com/office/drawing/2014/main" id="{19BCB5C0-5F9A-0111-55F4-E540F397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227" y="4278312"/>
            <a:ext cx="2006581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Sensors 21 00252 g010 550">
            <a:extLst>
              <a:ext uri="{FF2B5EF4-FFF2-40B4-BE49-F238E27FC236}">
                <a16:creationId xmlns:a16="http://schemas.microsoft.com/office/drawing/2014/main" id="{5CEE2831-FB4A-6635-AF37-3E31743A3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236" y="1690689"/>
            <a:ext cx="2006581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ACCB-3950-9433-D8FF-64D77DBE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Readings and Motor Response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798E15-84BF-9FBA-20DC-A1FA883B8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781832"/>
              </p:ext>
            </p:extLst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065268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497717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10958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455364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86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Reading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Ultrasonic Distance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Proximity Sensor (Boolean)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Camera Detection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 Reduction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3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Car, 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5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Pedestrian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9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9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1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Pedestrian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3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06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5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F1AD-529E-0B3E-12BC-FE5B92A1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F97A-1202-2639-1E04-E3BA5D6A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2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E82A-A3BD-256F-C098-276AEAA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212D-D575-388E-F7C2-510356E0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0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0AC8-B0A4-C5BF-CCD9-2C20463E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92DE-4D97-D7CD-DA41-125D10A2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1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Design And Implementation Of Real-Time Autonomous Vehicle Using IoT BASED Image Processing</vt:lpstr>
      <vt:lpstr>Abstract</vt:lpstr>
      <vt:lpstr>Literature Survey</vt:lpstr>
      <vt:lpstr>Proposed Methodology</vt:lpstr>
      <vt:lpstr>Components</vt:lpstr>
      <vt:lpstr>Sensor Readings and Motor Response</vt:lpstr>
      <vt:lpstr>Architecture</vt:lpstr>
      <vt:lpstr>Implementation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Real-Time Autonomous Vehicle Using IoT BASED Image Processing</dc:title>
  <dc:creator>Madhav Sharma</dc:creator>
  <cp:lastModifiedBy>Madhav Sharma</cp:lastModifiedBy>
  <cp:revision>1</cp:revision>
  <dcterms:created xsi:type="dcterms:W3CDTF">2024-03-25T17:15:47Z</dcterms:created>
  <dcterms:modified xsi:type="dcterms:W3CDTF">2024-03-26T09:57:07Z</dcterms:modified>
</cp:coreProperties>
</file>