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Lexend Medium"/>
      <p:regular r:id="rId11"/>
      <p:bold r:id="rId12"/>
    </p:embeddedFont>
    <p:embeddedFont>
      <p:font typeface="Lexen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5" roundtripDataSignature="AMtx7mgbb1RVNXqyRt1fx31noNEtmuL+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exendMedium-regular.fntdata"/><Relationship Id="rId10" Type="http://schemas.openxmlformats.org/officeDocument/2006/relationships/slide" Target="slides/slide5.xml"/><Relationship Id="rId13" Type="http://schemas.openxmlformats.org/officeDocument/2006/relationships/font" Target="fonts/Lexend-regular.fntdata"/><Relationship Id="rId12" Type="http://schemas.openxmlformats.org/officeDocument/2006/relationships/font" Target="fonts/Lexend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Lexe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gpl1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7"/>
          <p:cNvSpPr/>
          <p:nvPr>
            <p:ph idx="2" type="pic"/>
          </p:nvPr>
        </p:nvSpPr>
        <p:spPr>
          <a:xfrm>
            <a:off x="5748450" y="678950"/>
            <a:ext cx="3272700" cy="1953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1750475" y="103175"/>
            <a:ext cx="56163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Basic Details of the Team </a:t>
            </a:r>
            <a:endParaRPr b="1" i="0" sz="2400" u="none" cap="none" strike="noStrike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and Problem Statement</a:t>
            </a:r>
            <a:endParaRPr b="1" i="0" sz="2400" u="none" cap="none" strike="noStrike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135350" y="1514221"/>
            <a:ext cx="6568500" cy="25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Problem Statement:</a:t>
            </a:r>
            <a:endParaRPr b="0" i="0" sz="1800" u="none" cap="none" strike="noStrike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" sz="1800" u="none" cap="none" strike="noStrike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</a:br>
            <a:r>
              <a:rPr b="0" i="0" lang="en" sz="1800" u="none" cap="none" strike="noStrike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Team Name:</a:t>
            </a:r>
            <a:endParaRPr b="0" i="0" sz="1800" u="none" cap="none" strike="noStrike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" sz="1800" u="none" cap="none" strike="noStrike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</a:br>
            <a:r>
              <a:rPr b="0" i="0" lang="en" sz="1800" u="none" cap="none" strike="noStrike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Institute Name:</a:t>
            </a:r>
            <a:endParaRPr b="0" i="0" sz="1800" u="none" cap="none" strike="noStrike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Theme Name:</a:t>
            </a:r>
            <a:endParaRPr b="0" i="0" sz="1800" u="none" cap="none" strike="noStrike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/>
        </p:nvSpPr>
        <p:spPr>
          <a:xfrm>
            <a:off x="735425" y="103346"/>
            <a:ext cx="5534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Idea/Approach Details</a:t>
            </a:r>
            <a:endParaRPr b="1" i="0" sz="24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315375" y="810850"/>
            <a:ext cx="4572000" cy="316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Describe your idea/Solution/Prototype here:</a:t>
            </a:r>
            <a:endParaRPr b="0" i="0" sz="1200" u="none" cap="none" strike="noStrike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Lexend"/>
              <a:buChar char="●"/>
            </a:pPr>
            <a:r>
              <a:rPr b="0" i="0" lang="en" sz="1200" u="none" cap="none" strike="noStrike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b="0" i="0" sz="1200" u="none" cap="none" strike="noStrike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4963400" y="2864425"/>
            <a:ext cx="3953400" cy="212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A655"/>
              </a:buClr>
              <a:buSzPts val="1800"/>
              <a:buFont typeface="Arial"/>
              <a:buNone/>
            </a:pPr>
            <a:r>
              <a:rPr b="0" i="0" lang="en" sz="1200" u="none" cap="none" strike="noStrike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Describe your Technology stack here:</a:t>
            </a:r>
            <a:endParaRPr b="0" i="0" sz="1200" u="none" cap="none" strike="noStrike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Lexend"/>
              <a:buChar char="●"/>
            </a:pPr>
            <a:r>
              <a:t/>
            </a:r>
            <a:endParaRPr b="0" i="0" sz="1200" u="none" cap="none" strike="noStrike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CC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4" name="Google Shape;64;p2"/>
          <p:cNvSpPr/>
          <p:nvPr>
            <p:ph idx="2" type="pic"/>
          </p:nvPr>
        </p:nvSpPr>
        <p:spPr>
          <a:xfrm>
            <a:off x="4963400" y="810850"/>
            <a:ext cx="3953400" cy="19551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"/>
          <p:cNvSpPr txBox="1"/>
          <p:nvPr/>
        </p:nvSpPr>
        <p:spPr>
          <a:xfrm>
            <a:off x="4963400" y="2178527"/>
            <a:ext cx="395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Add process flow chart or image of prototype or any relevant image related to your idea</a:t>
            </a:r>
            <a:endParaRPr b="0" i="0" sz="1200" u="none" cap="none" strike="noStrike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/>
        </p:nvSpPr>
        <p:spPr>
          <a:xfrm>
            <a:off x="964025" y="244071"/>
            <a:ext cx="5534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Idea/Approach Details</a:t>
            </a:r>
            <a:endParaRPr b="1" i="0" sz="24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315375" y="810850"/>
            <a:ext cx="4193100" cy="413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73763"/>
                </a:solidFill>
                <a:latin typeface="Lexend"/>
                <a:ea typeface="Lexend"/>
                <a:cs typeface="Lexend"/>
                <a:sym typeface="Lexend"/>
              </a:rPr>
              <a:t>Describe your Use Cases here:</a:t>
            </a:r>
            <a:endParaRPr b="0" i="0" sz="1200" u="none" cap="none" strike="noStrike">
              <a:solidFill>
                <a:srgbClr val="07376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Lexend"/>
              <a:buChar char="●"/>
            </a:pPr>
            <a:r>
              <a:rPr b="0" i="0" lang="en" sz="1200" u="none" cap="none" strike="noStrike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b="0" i="0" sz="1200" u="none" cap="none" strike="noStrike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CC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4596423" y="810850"/>
            <a:ext cx="4193100" cy="311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Describe your Dependencies/ Show Stopper here:</a:t>
            </a:r>
            <a:endParaRPr b="0" i="0" sz="1200" u="none" cap="none" strike="noStrike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Lexend"/>
              <a:buChar char="●"/>
            </a:pPr>
            <a:r>
              <a:rPr b="0" i="0" lang="en" sz="1200" u="none" cap="none" strike="noStrike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b="0" i="0" sz="1200" u="none" cap="none" strike="noStrike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CC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/>
        </p:nvSpPr>
        <p:spPr>
          <a:xfrm>
            <a:off x="964025" y="244071"/>
            <a:ext cx="5534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Team Member Details</a:t>
            </a:r>
            <a:endParaRPr b="1" i="0" sz="24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316800" y="871500"/>
            <a:ext cx="8487600" cy="23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Team Leader Name: Type Your Name Here</a:t>
            </a:r>
            <a:endParaRPr b="0" i="0" sz="1200" u="none" cap="none" strike="noStrike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Branch (Btech/BCA etc):			Stream (ECE, CSE etc):			Year (I,II,III,IV): </a:t>
            </a:r>
            <a:endParaRPr b="0" i="0" sz="12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Team Member 1 Name: Type Your Name Here</a:t>
            </a:r>
            <a:endParaRPr b="0" i="0" sz="1200" u="none" cap="none" strike="noStrike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Branch (Btech/BCA etc):	</a:t>
            </a:r>
            <a:r>
              <a:rPr b="0" i="0" lang="en" sz="1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		Stream (ECE, CSE etc):			Year (I,II,III,IV): </a:t>
            </a:r>
            <a:endParaRPr b="0" i="0" sz="12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73763"/>
                </a:solidFill>
                <a:latin typeface="Lexend"/>
                <a:ea typeface="Lexend"/>
                <a:cs typeface="Lexend"/>
                <a:sym typeface="Lexend"/>
              </a:rPr>
              <a:t>Team Member 2 Name: Type Your Name Here</a:t>
            </a:r>
            <a:endParaRPr b="0" i="0" sz="1200" u="none" cap="none" strike="noStrike">
              <a:solidFill>
                <a:srgbClr val="07376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Branch (Btech/BCA etc):</a:t>
            </a:r>
            <a:r>
              <a:rPr b="0" i="0" lang="en" sz="1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			Stream (ECE, CSE etc):			Year (I,II,III,IV): </a:t>
            </a:r>
            <a:endParaRPr b="0" i="0" sz="12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73763"/>
                </a:solidFill>
                <a:latin typeface="Lexend"/>
                <a:ea typeface="Lexend"/>
                <a:cs typeface="Lexend"/>
                <a:sym typeface="Lexend"/>
              </a:rPr>
              <a:t>Team Member 3 Name: Type Your Name Here</a:t>
            </a:r>
            <a:endParaRPr b="0" i="0" sz="1200" u="none" cap="none" strike="noStrike">
              <a:solidFill>
                <a:srgbClr val="07376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Branch (Btech/BCA etc):</a:t>
            </a:r>
            <a:r>
              <a:rPr b="0" i="0" lang="en" sz="1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			Stream (ECE, CSE etc):			Year (I,II,III,IV): </a:t>
            </a:r>
            <a:endParaRPr b="0" i="0" sz="12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1858600" y="3428225"/>
            <a:ext cx="6997200" cy="15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73763"/>
                </a:solidFill>
                <a:latin typeface="Lexend"/>
                <a:ea typeface="Lexend"/>
                <a:cs typeface="Lexend"/>
                <a:sym typeface="Lexend"/>
              </a:rPr>
              <a:t>Team Mentor 1 Name: Type Your Name Here (If Any)</a:t>
            </a:r>
            <a:endParaRPr b="0" i="0" sz="1600" u="none" cap="none" strike="noStrike">
              <a:solidFill>
                <a:srgbClr val="07376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Category (Academic/Industry): 			Expertise: 					Domain Experience (in years):    </a:t>
            </a:r>
            <a:endParaRPr b="0" i="0" sz="1600" u="none" cap="none" strike="noStrike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73763"/>
                </a:solidFill>
                <a:latin typeface="Lexend"/>
                <a:ea typeface="Lexend"/>
                <a:cs typeface="Lexend"/>
                <a:sym typeface="Lexend"/>
              </a:rPr>
              <a:t>Team Mentor 2 Name: Type Your Name Here (If Any)</a:t>
            </a:r>
            <a:endParaRPr b="0" i="0" sz="1600" u="none" cap="none" strike="noStrike">
              <a:solidFill>
                <a:srgbClr val="07376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Category (Academic/Industry):		 	Expertise: 					Domain Experience (in years):    </a:t>
            </a:r>
            <a:endParaRPr b="0" i="0" sz="1600" u="none" cap="none" strike="noStrike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/>
        </p:nvSpPr>
        <p:spPr>
          <a:xfrm>
            <a:off x="952492" y="657770"/>
            <a:ext cx="2998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2500"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8645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Important Pointers</a:t>
            </a:r>
            <a:endParaRPr b="1" i="0" sz="24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865900" y="1114754"/>
            <a:ext cx="49581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73763"/>
                </a:solidFill>
                <a:latin typeface="Lexend Medium"/>
                <a:ea typeface="Lexend Medium"/>
                <a:cs typeface="Lexend Medium"/>
                <a:sym typeface="Lexend Medium"/>
              </a:rPr>
              <a:t>Please ensure below pointers are met while  </a:t>
            </a:r>
            <a:endParaRPr b="0" i="0" sz="1600" u="none" cap="none" strike="noStrike">
              <a:solidFill>
                <a:srgbClr val="073763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952500" y="1588324"/>
            <a:ext cx="78576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03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exend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Kindly keep the maximum slides limit to 4 pages.</a:t>
            </a:r>
            <a:endParaRPr b="0" i="0" sz="12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603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exend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All the topics should be utilized for description of your idea.</a:t>
            </a:r>
            <a:endParaRPr b="0" i="0" sz="12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603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exend"/>
              <a:buChar char="●"/>
            </a:pPr>
            <a:r>
              <a:rPr b="0" i="0" lang="en" sz="1200" u="sng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Try to avoid paragraphs and post your idea in points.</a:t>
            </a:r>
            <a:endParaRPr b="0" i="0" sz="1200" u="sng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603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exend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Keep your explanation precisely and easy to understand.</a:t>
            </a:r>
            <a:endParaRPr b="0" i="0" sz="12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603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exend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Idea should be unique and novel. If it has a business potential more weightage will be given. </a:t>
            </a:r>
            <a:endParaRPr b="0" i="0" sz="12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603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exend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Apart from this PPT abstract of your idea will be asked separately while presenting.</a:t>
            </a:r>
            <a:endParaRPr b="0" i="0" sz="12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603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exend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You need to save the file in PDF and upload the same on Google Form provided. No PPT, Word Doc or any other format will be supported.</a:t>
            </a:r>
            <a:endParaRPr b="0" i="0" sz="12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603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exend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You can delete this slide (Important Pointers) when you upload the PPT.</a:t>
            </a:r>
            <a:endParaRPr b="0" i="0" sz="12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