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10287000" cx="18288000"/>
  <p:notesSz cx="6858000" cy="9144000"/>
  <p:embeddedFontLst>
    <p:embeddedFont>
      <p:font typeface="Ultra"/>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font" Target="fonts/Ultra-regular.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7c27e8d8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337c27e8d83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1.jpg"/><Relationship Id="rId6"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0"/>
            <a:ext cx="18288000" cy="10287000"/>
          </a:xfrm>
          <a:custGeom>
            <a:rect b="b" l="l" r="r" t="t"/>
            <a:pathLst>
              <a:path extrusionOk="0" h="13716000" w="24384000">
                <a:moveTo>
                  <a:pt x="0" y="0"/>
                </a:moveTo>
                <a:lnTo>
                  <a:pt x="24384000" y="0"/>
                </a:lnTo>
                <a:lnTo>
                  <a:pt x="24384000" y="13716000"/>
                </a:lnTo>
                <a:lnTo>
                  <a:pt x="0" y="13716000"/>
                </a:lnTo>
                <a:lnTo>
                  <a:pt x="0" y="0"/>
                </a:lnTo>
                <a:close/>
              </a:path>
            </a:pathLst>
          </a:custGeom>
          <a:gradFill>
            <a:gsLst>
              <a:gs pos="0">
                <a:srgbClr val="50070D"/>
              </a:gs>
              <a:gs pos="100000">
                <a:srgbClr val="0B074D"/>
              </a:gs>
            </a:gsLst>
            <a:lin ang="0" scaled="0"/>
          </a:grad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3"/>
          <p:cNvSpPr/>
          <p:nvPr/>
        </p:nvSpPr>
        <p:spPr>
          <a:xfrm rot="-2700000">
            <a:off x="-6012963" y="1346036"/>
            <a:ext cx="16918990" cy="6121598"/>
          </a:xfrm>
          <a:custGeom>
            <a:rect b="b" l="l" r="r" t="t"/>
            <a:pathLst>
              <a:path extrusionOk="0" h="6118196" w="16909587">
                <a:moveTo>
                  <a:pt x="0" y="0"/>
                </a:moveTo>
                <a:lnTo>
                  <a:pt x="16909587" y="0"/>
                </a:lnTo>
                <a:lnTo>
                  <a:pt x="16909587" y="6118196"/>
                </a:lnTo>
                <a:lnTo>
                  <a:pt x="0" y="6118196"/>
                </a:lnTo>
                <a:lnTo>
                  <a:pt x="0" y="0"/>
                </a:lnTo>
                <a:close/>
              </a:path>
            </a:pathLst>
          </a:custGeom>
          <a:blipFill rotWithShape="1">
            <a:blip r:embed="rId3">
              <a:alphaModFix amt="60000"/>
            </a:blip>
            <a:stretch>
              <a:fillRect b="-339" l="0" r="0" t="-33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3"/>
          <p:cNvSpPr/>
          <p:nvPr/>
        </p:nvSpPr>
        <p:spPr>
          <a:xfrm>
            <a:off x="8212060" y="5449403"/>
            <a:ext cx="12941886" cy="10518224"/>
          </a:xfrm>
          <a:custGeom>
            <a:rect b="b" l="l" r="r" t="t"/>
            <a:pathLst>
              <a:path extrusionOk="0" h="10518224" w="12941886">
                <a:moveTo>
                  <a:pt x="0" y="0"/>
                </a:moveTo>
                <a:lnTo>
                  <a:pt x="12941886" y="0"/>
                </a:lnTo>
                <a:lnTo>
                  <a:pt x="12941886" y="10518224"/>
                </a:lnTo>
                <a:lnTo>
                  <a:pt x="0" y="1051822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7" name="Google Shape;87;p13"/>
          <p:cNvGrpSpPr/>
          <p:nvPr/>
        </p:nvGrpSpPr>
        <p:grpSpPr>
          <a:xfrm>
            <a:off x="876424" y="2760587"/>
            <a:ext cx="16235100" cy="1746675"/>
            <a:chOff x="-5002097" y="-49241"/>
            <a:chExt cx="21646800" cy="2328900"/>
          </a:xfrm>
        </p:grpSpPr>
        <p:sp>
          <p:nvSpPr>
            <p:cNvPr id="88" name="Google Shape;88;p13"/>
            <p:cNvSpPr/>
            <p:nvPr/>
          </p:nvSpPr>
          <p:spPr>
            <a:xfrm>
              <a:off x="0" y="0"/>
              <a:ext cx="14770675" cy="1824004"/>
            </a:xfrm>
            <a:custGeom>
              <a:rect b="b" l="l" r="r" t="t"/>
              <a:pathLst>
                <a:path extrusionOk="0" h="1824004" w="14770675">
                  <a:moveTo>
                    <a:pt x="0" y="0"/>
                  </a:moveTo>
                  <a:lnTo>
                    <a:pt x="14770675" y="0"/>
                  </a:lnTo>
                  <a:lnTo>
                    <a:pt x="14770675" y="1824004"/>
                  </a:lnTo>
                  <a:lnTo>
                    <a:pt x="0" y="1824004"/>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3"/>
            <p:cNvSpPr txBox="1"/>
            <p:nvPr/>
          </p:nvSpPr>
          <p:spPr>
            <a:xfrm>
              <a:off x="-5002097" y="-49241"/>
              <a:ext cx="21646800" cy="23289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1200"/>
                </a:spcBef>
                <a:spcAft>
                  <a:spcPts val="0"/>
                </a:spcAft>
                <a:buSzPts val="1100"/>
                <a:buNone/>
              </a:pPr>
              <a:r>
                <a:rPr b="1" lang="en-US" sz="6300">
                  <a:solidFill>
                    <a:schemeClr val="lt1"/>
                  </a:solidFill>
                  <a:latin typeface="Times New Roman"/>
                  <a:ea typeface="Times New Roman"/>
                  <a:cs typeface="Times New Roman"/>
                  <a:sym typeface="Times New Roman"/>
                </a:rPr>
                <a:t>AI-Powered Real-Time Sign Language Translation from Spoken Language</a:t>
              </a:r>
              <a:endParaRPr b="1" sz="6300">
                <a:solidFill>
                  <a:schemeClr val="lt1"/>
                </a:solidFill>
                <a:latin typeface="Times New Roman"/>
                <a:ea typeface="Times New Roman"/>
                <a:cs typeface="Times New Roman"/>
                <a:sym typeface="Times New Roman"/>
              </a:endParaRPr>
            </a:p>
            <a:p>
              <a:pPr indent="0" lvl="0" marL="0" marR="0" rtl="0" algn="ctr">
                <a:lnSpc>
                  <a:spcPct val="180000"/>
                </a:lnSpc>
                <a:spcBef>
                  <a:spcPts val="1200"/>
                </a:spcBef>
                <a:spcAft>
                  <a:spcPts val="0"/>
                </a:spcAft>
                <a:buNone/>
              </a:pPr>
              <a:r>
                <a:t/>
              </a:r>
              <a:endParaRPr b="1" sz="6500">
                <a:solidFill>
                  <a:schemeClr val="lt1"/>
                </a:solidFill>
                <a:latin typeface="Times New Roman"/>
                <a:ea typeface="Times New Roman"/>
                <a:cs typeface="Times New Roman"/>
                <a:sym typeface="Times New Roman"/>
              </a:endParaRPr>
            </a:p>
          </p:txBody>
        </p:sp>
      </p:grpSp>
      <p:grpSp>
        <p:nvGrpSpPr>
          <p:cNvPr id="90" name="Google Shape;90;p13"/>
          <p:cNvGrpSpPr/>
          <p:nvPr/>
        </p:nvGrpSpPr>
        <p:grpSpPr>
          <a:xfrm>
            <a:off x="11301775" y="8171375"/>
            <a:ext cx="5957550" cy="582988"/>
            <a:chOff x="-3193563" y="-85739"/>
            <a:chExt cx="7943400" cy="777317"/>
          </a:xfrm>
        </p:grpSpPr>
        <p:sp>
          <p:nvSpPr>
            <p:cNvPr id="91" name="Google Shape;91;p13"/>
            <p:cNvSpPr/>
            <p:nvPr/>
          </p:nvSpPr>
          <p:spPr>
            <a:xfrm>
              <a:off x="0" y="0"/>
              <a:ext cx="4749804" cy="691578"/>
            </a:xfrm>
            <a:custGeom>
              <a:rect b="b" l="l" r="r" t="t"/>
              <a:pathLst>
                <a:path extrusionOk="0" h="691578" w="4749804">
                  <a:moveTo>
                    <a:pt x="0" y="0"/>
                  </a:moveTo>
                  <a:lnTo>
                    <a:pt x="4749804" y="0"/>
                  </a:lnTo>
                  <a:lnTo>
                    <a:pt x="4749804" y="691578"/>
                  </a:lnTo>
                  <a:lnTo>
                    <a:pt x="0" y="691578"/>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3"/>
            <p:cNvSpPr txBox="1"/>
            <p:nvPr/>
          </p:nvSpPr>
          <p:spPr>
            <a:xfrm>
              <a:off x="-3193563" y="-85739"/>
              <a:ext cx="7943400" cy="777300"/>
            </a:xfrm>
            <a:prstGeom prst="rect">
              <a:avLst/>
            </a:prstGeom>
            <a:noFill/>
            <a:ln>
              <a:noFill/>
            </a:ln>
          </p:spPr>
          <p:txBody>
            <a:bodyPr anchorCtr="0" anchor="t" bIns="0" lIns="0" spcFirstLastPara="1" rIns="0" wrap="square" tIns="0">
              <a:noAutofit/>
            </a:bodyPr>
            <a:lstStyle/>
            <a:p>
              <a:pPr indent="0" lvl="0" marL="0" marR="0" rtl="0" algn="r">
                <a:lnSpc>
                  <a:spcPct val="130048"/>
                </a:lnSpc>
                <a:spcBef>
                  <a:spcPts val="0"/>
                </a:spcBef>
                <a:spcAft>
                  <a:spcPts val="0"/>
                </a:spcAft>
                <a:buNone/>
              </a:pPr>
              <a:r>
                <a:rPr lang="en-US" sz="2699">
                  <a:solidFill>
                    <a:srgbClr val="F8F8F8"/>
                  </a:solidFill>
                  <a:latin typeface="Ultra"/>
                  <a:ea typeface="Ultra"/>
                  <a:cs typeface="Ultra"/>
                  <a:sym typeface="Ultra"/>
                </a:rPr>
                <a:t>WHILE (1) INNOVATE</a:t>
              </a:r>
              <a:endParaRPr>
                <a:latin typeface="Ultra"/>
                <a:ea typeface="Ultra"/>
                <a:cs typeface="Ultra"/>
                <a:sym typeface="Ultra"/>
              </a:endParaRPr>
            </a:p>
          </p:txBody>
        </p:sp>
      </p:grpSp>
      <p:grpSp>
        <p:nvGrpSpPr>
          <p:cNvPr id="93" name="Google Shape;93;p13"/>
          <p:cNvGrpSpPr/>
          <p:nvPr/>
        </p:nvGrpSpPr>
        <p:grpSpPr>
          <a:xfrm>
            <a:off x="10864025" y="8662100"/>
            <a:ext cx="6395275" cy="601265"/>
            <a:chOff x="-3777229" y="-104775"/>
            <a:chExt cx="8527033" cy="801687"/>
          </a:xfrm>
        </p:grpSpPr>
        <p:sp>
          <p:nvSpPr>
            <p:cNvPr id="94" name="Google Shape;94;p13"/>
            <p:cNvSpPr/>
            <p:nvPr/>
          </p:nvSpPr>
          <p:spPr>
            <a:xfrm>
              <a:off x="0" y="0"/>
              <a:ext cx="4749804" cy="696912"/>
            </a:xfrm>
            <a:custGeom>
              <a:rect b="b" l="l" r="r" t="t"/>
              <a:pathLst>
                <a:path extrusionOk="0" h="696912" w="4749804">
                  <a:moveTo>
                    <a:pt x="0" y="0"/>
                  </a:moveTo>
                  <a:lnTo>
                    <a:pt x="4749804" y="0"/>
                  </a:lnTo>
                  <a:lnTo>
                    <a:pt x="4749804" y="696912"/>
                  </a:lnTo>
                  <a:lnTo>
                    <a:pt x="0" y="696912"/>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13"/>
            <p:cNvSpPr txBox="1"/>
            <p:nvPr/>
          </p:nvSpPr>
          <p:spPr>
            <a:xfrm>
              <a:off x="-3777229" y="-104775"/>
              <a:ext cx="8526900" cy="801600"/>
            </a:xfrm>
            <a:prstGeom prst="rect">
              <a:avLst/>
            </a:prstGeom>
            <a:noFill/>
            <a:ln>
              <a:noFill/>
            </a:ln>
          </p:spPr>
          <p:txBody>
            <a:bodyPr anchorCtr="0" anchor="t" bIns="0" lIns="0" spcFirstLastPara="1" rIns="0" wrap="square" tIns="0">
              <a:noAutofit/>
            </a:bodyPr>
            <a:lstStyle/>
            <a:p>
              <a:pPr indent="0" lvl="0" marL="0" marR="0" rtl="0" algn="r">
                <a:lnSpc>
                  <a:spcPct val="139977"/>
                </a:lnSpc>
                <a:spcBef>
                  <a:spcPts val="0"/>
                </a:spcBef>
                <a:spcAft>
                  <a:spcPts val="0"/>
                </a:spcAft>
                <a:buNone/>
              </a:pPr>
              <a:r>
                <a:rPr b="1" lang="en-US" sz="2699">
                  <a:solidFill>
                    <a:srgbClr val="F8F8F8"/>
                  </a:solidFill>
                  <a:latin typeface="Times"/>
                  <a:ea typeface="Times"/>
                  <a:cs typeface="Times"/>
                  <a:sym typeface="Times"/>
                </a:rPr>
                <a:t>PELLI SREE MADHAV</a:t>
              </a:r>
              <a:endParaRPr/>
            </a:p>
          </p:txBody>
        </p:sp>
      </p:grpSp>
      <p:grpSp>
        <p:nvGrpSpPr>
          <p:cNvPr id="96" name="Google Shape;96;p13"/>
          <p:cNvGrpSpPr/>
          <p:nvPr/>
        </p:nvGrpSpPr>
        <p:grpSpPr>
          <a:xfrm>
            <a:off x="10583550" y="9230875"/>
            <a:ext cx="6675750" cy="582975"/>
            <a:chOff x="-4151196" y="-85717"/>
            <a:chExt cx="8901000" cy="777300"/>
          </a:xfrm>
        </p:grpSpPr>
        <p:sp>
          <p:nvSpPr>
            <p:cNvPr id="97" name="Google Shape;97;p13"/>
            <p:cNvSpPr/>
            <p:nvPr/>
          </p:nvSpPr>
          <p:spPr>
            <a:xfrm>
              <a:off x="0" y="0"/>
              <a:ext cx="4749804" cy="691578"/>
            </a:xfrm>
            <a:custGeom>
              <a:rect b="b" l="l" r="r" t="t"/>
              <a:pathLst>
                <a:path extrusionOk="0" h="691578" w="4749804">
                  <a:moveTo>
                    <a:pt x="0" y="0"/>
                  </a:moveTo>
                  <a:lnTo>
                    <a:pt x="4749804" y="0"/>
                  </a:lnTo>
                  <a:lnTo>
                    <a:pt x="4749804" y="691578"/>
                  </a:lnTo>
                  <a:lnTo>
                    <a:pt x="0" y="691578"/>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3"/>
            <p:cNvSpPr txBox="1"/>
            <p:nvPr/>
          </p:nvSpPr>
          <p:spPr>
            <a:xfrm>
              <a:off x="-4151196" y="-85717"/>
              <a:ext cx="8901000" cy="777300"/>
            </a:xfrm>
            <a:prstGeom prst="rect">
              <a:avLst/>
            </a:prstGeom>
            <a:noFill/>
            <a:ln>
              <a:noFill/>
            </a:ln>
          </p:spPr>
          <p:txBody>
            <a:bodyPr anchorCtr="0" anchor="t" bIns="0" lIns="0" spcFirstLastPara="1" rIns="0" wrap="square" tIns="0">
              <a:noAutofit/>
            </a:bodyPr>
            <a:lstStyle/>
            <a:p>
              <a:pPr indent="0" lvl="0" marL="0" marR="0" rtl="0" algn="r">
                <a:lnSpc>
                  <a:spcPct val="130048"/>
                </a:lnSpc>
                <a:spcBef>
                  <a:spcPts val="0"/>
                </a:spcBef>
                <a:spcAft>
                  <a:spcPts val="0"/>
                </a:spcAft>
                <a:buNone/>
              </a:pPr>
              <a:r>
                <a:rPr lang="en-US" sz="2599">
                  <a:solidFill>
                    <a:srgbClr val="F8F8F8"/>
                  </a:solidFill>
                  <a:latin typeface="Ultra"/>
                  <a:ea typeface="Ultra"/>
                  <a:cs typeface="Ultra"/>
                  <a:sym typeface="Ultra"/>
                </a:rPr>
                <a:t>GURUNANAK INSTITUTIONS TECHINICAL CAMPUS</a:t>
              </a:r>
              <a:endParaRPr sz="1300">
                <a:latin typeface="Ultra"/>
                <a:ea typeface="Ultra"/>
                <a:cs typeface="Ultra"/>
                <a:sym typeface="Ultra"/>
              </a:endParaRPr>
            </a:p>
          </p:txBody>
        </p:sp>
      </p:grpSp>
      <p:grpSp>
        <p:nvGrpSpPr>
          <p:cNvPr id="99" name="Google Shape;99;p13"/>
          <p:cNvGrpSpPr/>
          <p:nvPr/>
        </p:nvGrpSpPr>
        <p:grpSpPr>
          <a:xfrm>
            <a:off x="2" y="5138250"/>
            <a:ext cx="18288000" cy="877304"/>
            <a:chOff x="-5867117" y="-76204"/>
            <a:chExt cx="24384000" cy="1169739"/>
          </a:xfrm>
        </p:grpSpPr>
        <p:sp>
          <p:nvSpPr>
            <p:cNvPr id="100" name="Google Shape;100;p13"/>
            <p:cNvSpPr/>
            <p:nvPr/>
          </p:nvSpPr>
          <p:spPr>
            <a:xfrm>
              <a:off x="0" y="0"/>
              <a:ext cx="12649763" cy="1093535"/>
            </a:xfrm>
            <a:custGeom>
              <a:rect b="b" l="l" r="r" t="t"/>
              <a:pathLst>
                <a:path extrusionOk="0" h="1093535" w="12649763">
                  <a:moveTo>
                    <a:pt x="0" y="0"/>
                  </a:moveTo>
                  <a:lnTo>
                    <a:pt x="12649763" y="0"/>
                  </a:lnTo>
                  <a:lnTo>
                    <a:pt x="12649763" y="1093535"/>
                  </a:lnTo>
                  <a:lnTo>
                    <a:pt x="0" y="1093535"/>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3"/>
            <p:cNvSpPr txBox="1"/>
            <p:nvPr/>
          </p:nvSpPr>
          <p:spPr>
            <a:xfrm>
              <a:off x="-5867117" y="-76204"/>
              <a:ext cx="24384000" cy="1169700"/>
            </a:xfrm>
            <a:prstGeom prst="rect">
              <a:avLst/>
            </a:prstGeom>
            <a:noFill/>
            <a:ln>
              <a:noFill/>
            </a:ln>
          </p:spPr>
          <p:txBody>
            <a:bodyPr anchorCtr="0" anchor="t" bIns="0" lIns="0" spcFirstLastPara="1" rIns="0" wrap="square" tIns="0">
              <a:noAutofit/>
            </a:bodyPr>
            <a:lstStyle/>
            <a:p>
              <a:pPr indent="0" lvl="0" marL="0" marR="0" rtl="0" algn="ctr">
                <a:lnSpc>
                  <a:spcPct val="119979"/>
                </a:lnSpc>
                <a:spcBef>
                  <a:spcPts val="0"/>
                </a:spcBef>
                <a:spcAft>
                  <a:spcPts val="0"/>
                </a:spcAft>
                <a:buNone/>
              </a:pPr>
              <a:r>
                <a:rPr lang="en-US" sz="3899">
                  <a:solidFill>
                    <a:srgbClr val="F8F8F8"/>
                  </a:solidFill>
                  <a:latin typeface="Times New Roman"/>
                  <a:ea typeface="Times New Roman"/>
                  <a:cs typeface="Times New Roman"/>
                  <a:sym typeface="Times New Roman"/>
                </a:rPr>
                <a:t>Domain Name : AI &amp; ML</a:t>
              </a:r>
              <a:endParaRPr/>
            </a:p>
          </p:txBody>
        </p:sp>
      </p:grpSp>
      <p:grpSp>
        <p:nvGrpSpPr>
          <p:cNvPr id="102" name="Google Shape;102;p13"/>
          <p:cNvGrpSpPr/>
          <p:nvPr/>
        </p:nvGrpSpPr>
        <p:grpSpPr>
          <a:xfrm>
            <a:off x="1204209" y="387784"/>
            <a:ext cx="16235181" cy="2931551"/>
            <a:chOff x="0" y="0"/>
            <a:chExt cx="21646908" cy="3908734"/>
          </a:xfrm>
        </p:grpSpPr>
        <p:sp>
          <p:nvSpPr>
            <p:cNvPr id="103" name="Google Shape;103;p13"/>
            <p:cNvSpPr/>
            <p:nvPr/>
          </p:nvSpPr>
          <p:spPr>
            <a:xfrm>
              <a:off x="0" y="0"/>
              <a:ext cx="21646908" cy="3908734"/>
            </a:xfrm>
            <a:custGeom>
              <a:rect b="b" l="l" r="r" t="t"/>
              <a:pathLst>
                <a:path extrusionOk="0" h="3908734" w="21646908">
                  <a:moveTo>
                    <a:pt x="0" y="0"/>
                  </a:moveTo>
                  <a:lnTo>
                    <a:pt x="21646908" y="0"/>
                  </a:lnTo>
                  <a:lnTo>
                    <a:pt x="21646908" y="3908734"/>
                  </a:lnTo>
                  <a:lnTo>
                    <a:pt x="0" y="3908734"/>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13"/>
            <p:cNvSpPr txBox="1"/>
            <p:nvPr/>
          </p:nvSpPr>
          <p:spPr>
            <a:xfrm>
              <a:off x="0" y="0"/>
              <a:ext cx="21646800" cy="3908700"/>
            </a:xfrm>
            <a:prstGeom prst="rect">
              <a:avLst/>
            </a:prstGeom>
            <a:noFill/>
            <a:ln>
              <a:noFill/>
            </a:ln>
          </p:spPr>
          <p:txBody>
            <a:bodyPr anchorCtr="0" anchor="t" bIns="0" lIns="0" spcFirstLastPara="1" rIns="0" wrap="square" tIns="0">
              <a:noAutofit/>
            </a:bodyPr>
            <a:lstStyle/>
            <a:p>
              <a:pPr indent="0" lvl="0" marL="0" marR="0" rtl="0" algn="ctr">
                <a:lnSpc>
                  <a:spcPct val="120003"/>
                </a:lnSpc>
                <a:spcBef>
                  <a:spcPts val="0"/>
                </a:spcBef>
                <a:spcAft>
                  <a:spcPts val="0"/>
                </a:spcAft>
                <a:buNone/>
              </a:pPr>
              <a:r>
                <a:rPr lang="en-US" sz="6499">
                  <a:solidFill>
                    <a:srgbClr val="F8F8F8"/>
                  </a:solidFill>
                  <a:latin typeface="Arial"/>
                  <a:ea typeface="Arial"/>
                  <a:cs typeface="Arial"/>
                  <a:sym typeface="Arial"/>
                </a:rPr>
                <a:t>SUDHEE 2025 </a:t>
              </a:r>
              <a:endParaRPr/>
            </a:p>
            <a:p>
              <a:pPr indent="0" lvl="0" marL="0" marR="0" rtl="0" algn="ctr">
                <a:lnSpc>
                  <a:spcPct val="120003"/>
                </a:lnSpc>
                <a:spcBef>
                  <a:spcPts val="0"/>
                </a:spcBef>
                <a:spcAft>
                  <a:spcPts val="0"/>
                </a:spcAft>
                <a:buNone/>
              </a:pPr>
              <a:r>
                <a:rPr lang="en-US" sz="6499">
                  <a:solidFill>
                    <a:srgbClr val="F8F8F8"/>
                  </a:solidFill>
                  <a:latin typeface="Arial"/>
                  <a:ea typeface="Arial"/>
                  <a:cs typeface="Arial"/>
                  <a:sym typeface="Arial"/>
                </a:rPr>
                <a:t>CBIT HACKATHON</a:t>
              </a:r>
              <a:endParaRPr/>
            </a:p>
          </p:txBody>
        </p:sp>
      </p:grpSp>
      <p:grpSp>
        <p:nvGrpSpPr>
          <p:cNvPr id="105" name="Google Shape;105;p13"/>
          <p:cNvGrpSpPr/>
          <p:nvPr/>
        </p:nvGrpSpPr>
        <p:grpSpPr>
          <a:xfrm>
            <a:off x="749367" y="387784"/>
            <a:ext cx="2070665" cy="2175066"/>
            <a:chOff x="0" y="0"/>
            <a:chExt cx="2760887" cy="2900088"/>
          </a:xfrm>
        </p:grpSpPr>
        <p:grpSp>
          <p:nvGrpSpPr>
            <p:cNvPr id="106" name="Google Shape;106;p13"/>
            <p:cNvGrpSpPr/>
            <p:nvPr/>
          </p:nvGrpSpPr>
          <p:grpSpPr>
            <a:xfrm>
              <a:off x="0" y="0"/>
              <a:ext cx="2760887" cy="2900088"/>
              <a:chOff x="0" y="0"/>
              <a:chExt cx="2256917" cy="2370709"/>
            </a:xfrm>
          </p:grpSpPr>
          <p:sp>
            <p:nvSpPr>
              <p:cNvPr id="107" name="Google Shape;107;p13"/>
              <p:cNvSpPr/>
              <p:nvPr/>
            </p:nvSpPr>
            <p:spPr>
              <a:xfrm>
                <a:off x="16891" y="16891"/>
                <a:ext cx="2223008" cy="2336800"/>
              </a:xfrm>
              <a:custGeom>
                <a:rect b="b" l="l" r="r" t="t"/>
                <a:pathLst>
                  <a:path extrusionOk="0" h="2336800" w="2223008">
                    <a:moveTo>
                      <a:pt x="0" y="370840"/>
                    </a:moveTo>
                    <a:cubicBezTo>
                      <a:pt x="0" y="165989"/>
                      <a:pt x="165862" y="0"/>
                      <a:pt x="370586" y="0"/>
                    </a:cubicBezTo>
                    <a:lnTo>
                      <a:pt x="1852549" y="0"/>
                    </a:lnTo>
                    <a:cubicBezTo>
                      <a:pt x="2057146" y="0"/>
                      <a:pt x="2223008" y="165989"/>
                      <a:pt x="2223008" y="370713"/>
                    </a:cubicBezTo>
                    <a:lnTo>
                      <a:pt x="2223008" y="1966087"/>
                    </a:lnTo>
                    <a:cubicBezTo>
                      <a:pt x="2223008" y="2170811"/>
                      <a:pt x="2057146" y="2336800"/>
                      <a:pt x="1852549" y="2336800"/>
                    </a:cubicBezTo>
                    <a:lnTo>
                      <a:pt x="370586" y="2336800"/>
                    </a:lnTo>
                    <a:cubicBezTo>
                      <a:pt x="165989" y="2336800"/>
                      <a:pt x="127" y="2170811"/>
                      <a:pt x="127" y="19660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13"/>
              <p:cNvSpPr/>
              <p:nvPr/>
            </p:nvSpPr>
            <p:spPr>
              <a:xfrm>
                <a:off x="0" y="0"/>
                <a:ext cx="2256917" cy="2370709"/>
              </a:xfrm>
              <a:custGeom>
                <a:rect b="b" l="l" r="r" t="t"/>
                <a:pathLst>
                  <a:path extrusionOk="0" h="2370709" w="2256917">
                    <a:moveTo>
                      <a:pt x="0" y="387731"/>
                    </a:moveTo>
                    <a:cubicBezTo>
                      <a:pt x="0" y="173609"/>
                      <a:pt x="173482" y="0"/>
                      <a:pt x="387477" y="0"/>
                    </a:cubicBezTo>
                    <a:lnTo>
                      <a:pt x="1869440" y="0"/>
                    </a:lnTo>
                    <a:lnTo>
                      <a:pt x="1869440" y="16891"/>
                    </a:lnTo>
                    <a:lnTo>
                      <a:pt x="1869440" y="0"/>
                    </a:lnTo>
                    <a:lnTo>
                      <a:pt x="1869440" y="16891"/>
                    </a:lnTo>
                    <a:lnTo>
                      <a:pt x="1869440" y="0"/>
                    </a:lnTo>
                    <a:cubicBezTo>
                      <a:pt x="2083435" y="0"/>
                      <a:pt x="2256917" y="173609"/>
                      <a:pt x="2256917" y="387731"/>
                    </a:cubicBezTo>
                    <a:lnTo>
                      <a:pt x="2256917" y="1982978"/>
                    </a:lnTo>
                    <a:lnTo>
                      <a:pt x="2240026" y="1982978"/>
                    </a:lnTo>
                    <a:lnTo>
                      <a:pt x="2256917" y="1982978"/>
                    </a:lnTo>
                    <a:cubicBezTo>
                      <a:pt x="2256917" y="2197100"/>
                      <a:pt x="2083435" y="2370709"/>
                      <a:pt x="1869440" y="2370709"/>
                    </a:cubicBezTo>
                    <a:lnTo>
                      <a:pt x="1869440" y="2353818"/>
                    </a:lnTo>
                    <a:lnTo>
                      <a:pt x="1869440" y="2370709"/>
                    </a:lnTo>
                    <a:lnTo>
                      <a:pt x="387477" y="2370709"/>
                    </a:lnTo>
                    <a:lnTo>
                      <a:pt x="387477" y="2353818"/>
                    </a:lnTo>
                    <a:lnTo>
                      <a:pt x="387477" y="2370709"/>
                    </a:lnTo>
                    <a:cubicBezTo>
                      <a:pt x="173482" y="2370709"/>
                      <a:pt x="0" y="2197100"/>
                      <a:pt x="0" y="1982978"/>
                    </a:cubicBezTo>
                    <a:lnTo>
                      <a:pt x="0" y="387731"/>
                    </a:lnTo>
                    <a:lnTo>
                      <a:pt x="16891" y="387731"/>
                    </a:lnTo>
                    <a:lnTo>
                      <a:pt x="0" y="387731"/>
                    </a:lnTo>
                    <a:moveTo>
                      <a:pt x="33909" y="387731"/>
                    </a:moveTo>
                    <a:lnTo>
                      <a:pt x="33909" y="1982978"/>
                    </a:lnTo>
                    <a:lnTo>
                      <a:pt x="16891" y="1982978"/>
                    </a:lnTo>
                    <a:lnTo>
                      <a:pt x="33909" y="1982978"/>
                    </a:lnTo>
                    <a:cubicBezTo>
                      <a:pt x="33909" y="2178431"/>
                      <a:pt x="192151" y="2336800"/>
                      <a:pt x="387477" y="2336800"/>
                    </a:cubicBezTo>
                    <a:lnTo>
                      <a:pt x="1869440" y="2336800"/>
                    </a:lnTo>
                    <a:cubicBezTo>
                      <a:pt x="2064639" y="2336800"/>
                      <a:pt x="2223008" y="2178431"/>
                      <a:pt x="2223008" y="1982978"/>
                    </a:cubicBezTo>
                    <a:lnTo>
                      <a:pt x="2223008" y="387731"/>
                    </a:lnTo>
                    <a:lnTo>
                      <a:pt x="2239899" y="387731"/>
                    </a:lnTo>
                    <a:lnTo>
                      <a:pt x="2223008" y="387731"/>
                    </a:lnTo>
                    <a:cubicBezTo>
                      <a:pt x="2223008" y="192278"/>
                      <a:pt x="2064639" y="33909"/>
                      <a:pt x="1869440" y="33909"/>
                    </a:cubicBezTo>
                    <a:lnTo>
                      <a:pt x="387477" y="33909"/>
                    </a:lnTo>
                    <a:lnTo>
                      <a:pt x="387477" y="16891"/>
                    </a:lnTo>
                    <a:lnTo>
                      <a:pt x="387477" y="33909"/>
                    </a:lnTo>
                    <a:cubicBezTo>
                      <a:pt x="192151" y="33909"/>
                      <a:pt x="33909" y="192278"/>
                      <a:pt x="33909" y="387731"/>
                    </a:cubicBezTo>
                    <a:close/>
                  </a:path>
                </a:pathLst>
              </a:custGeom>
              <a:solidFill>
                <a:srgbClr val="1C33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descr="A logo with text and symbols  Description automatically generated" id="109" name="Google Shape;109;p13"/>
            <p:cNvSpPr/>
            <p:nvPr/>
          </p:nvSpPr>
          <p:spPr>
            <a:xfrm>
              <a:off x="391161" y="152895"/>
              <a:ext cx="1978527" cy="2594294"/>
            </a:xfrm>
            <a:custGeom>
              <a:rect b="b" l="l" r="r" t="t"/>
              <a:pathLst>
                <a:path extrusionOk="0" h="2594294" w="1978527">
                  <a:moveTo>
                    <a:pt x="0" y="0"/>
                  </a:moveTo>
                  <a:lnTo>
                    <a:pt x="1978526" y="0"/>
                  </a:lnTo>
                  <a:lnTo>
                    <a:pt x="1978526" y="2594293"/>
                  </a:lnTo>
                  <a:lnTo>
                    <a:pt x="0" y="2594293"/>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0" name="Google Shape;110;p13"/>
          <p:cNvGrpSpPr/>
          <p:nvPr/>
        </p:nvGrpSpPr>
        <p:grpSpPr>
          <a:xfrm>
            <a:off x="2" y="5958400"/>
            <a:ext cx="18288000" cy="877305"/>
            <a:chOff x="-6104183" y="-76205"/>
            <a:chExt cx="24384000" cy="1169740"/>
          </a:xfrm>
        </p:grpSpPr>
        <p:sp>
          <p:nvSpPr>
            <p:cNvPr id="111" name="Google Shape;111;p13"/>
            <p:cNvSpPr/>
            <p:nvPr/>
          </p:nvSpPr>
          <p:spPr>
            <a:xfrm>
              <a:off x="0" y="0"/>
              <a:ext cx="12649763" cy="1093535"/>
            </a:xfrm>
            <a:custGeom>
              <a:rect b="b" l="l" r="r" t="t"/>
              <a:pathLst>
                <a:path extrusionOk="0" h="1093535" w="12649763">
                  <a:moveTo>
                    <a:pt x="0" y="0"/>
                  </a:moveTo>
                  <a:lnTo>
                    <a:pt x="12649763" y="0"/>
                  </a:lnTo>
                  <a:lnTo>
                    <a:pt x="12649763" y="1093535"/>
                  </a:lnTo>
                  <a:lnTo>
                    <a:pt x="0" y="1093535"/>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3"/>
            <p:cNvSpPr txBox="1"/>
            <p:nvPr/>
          </p:nvSpPr>
          <p:spPr>
            <a:xfrm>
              <a:off x="-6104183" y="-76205"/>
              <a:ext cx="24384000" cy="1169700"/>
            </a:xfrm>
            <a:prstGeom prst="rect">
              <a:avLst/>
            </a:prstGeom>
            <a:noFill/>
            <a:ln>
              <a:noFill/>
            </a:ln>
          </p:spPr>
          <p:txBody>
            <a:bodyPr anchorCtr="0" anchor="t" bIns="0" lIns="0" spcFirstLastPara="1" rIns="0" wrap="square" tIns="0">
              <a:noAutofit/>
            </a:bodyPr>
            <a:lstStyle/>
            <a:p>
              <a:pPr indent="0" lvl="0" marL="0" marR="0" rtl="0" algn="ctr">
                <a:lnSpc>
                  <a:spcPct val="119979"/>
                </a:lnSpc>
                <a:spcBef>
                  <a:spcPts val="0"/>
                </a:spcBef>
                <a:spcAft>
                  <a:spcPts val="0"/>
                </a:spcAft>
                <a:buNone/>
              </a:pPr>
              <a:r>
                <a:rPr lang="en-US" sz="3899">
                  <a:solidFill>
                    <a:srgbClr val="F8F8F8"/>
                  </a:solidFill>
                  <a:latin typeface="Times New Roman"/>
                  <a:ea typeface="Times New Roman"/>
                  <a:cs typeface="Times New Roman"/>
                  <a:sym typeface="Times New Roman"/>
                </a:rPr>
                <a:t>Problem Statement ID : A1 </a:t>
              </a:r>
              <a:endParaRPr/>
            </a:p>
          </p:txBody>
        </p:sp>
      </p:grpSp>
      <p:sp>
        <p:nvSpPr>
          <p:cNvPr id="113" name="Google Shape;113;p13"/>
          <p:cNvSpPr/>
          <p:nvPr/>
        </p:nvSpPr>
        <p:spPr>
          <a:xfrm>
            <a:off x="15264329" y="387784"/>
            <a:ext cx="2175000" cy="2175000"/>
          </a:xfrm>
          <a:prstGeom prst="roundRect">
            <a:avLst>
              <a:gd fmla="val 16667" name="adj"/>
            </a:avLst>
          </a:prstGeom>
          <a:blipFill rotWithShape="1">
            <a:blip r:embed="rId6">
              <a:alphaModFix/>
            </a:blip>
            <a:stretch>
              <a:fillRect b="-5879" l="-3819" r="-7849" t="-11879"/>
            </a:stretch>
          </a:blipFill>
          <a:ln cap="rnd" cmpd="sng" w="38100">
            <a:solidFill>
              <a:srgbClr val="2F635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p:nvPr/>
        </p:nvSpPr>
        <p:spPr>
          <a:xfrm>
            <a:off x="0" y="0"/>
            <a:ext cx="18288000" cy="10287000"/>
          </a:xfrm>
          <a:custGeom>
            <a:rect b="b" l="l" r="r" t="t"/>
            <a:pathLst>
              <a:path extrusionOk="0" h="13716000" w="24384000">
                <a:moveTo>
                  <a:pt x="0" y="0"/>
                </a:moveTo>
                <a:lnTo>
                  <a:pt x="24384000" y="0"/>
                </a:lnTo>
                <a:lnTo>
                  <a:pt x="24384000" y="13716000"/>
                </a:lnTo>
                <a:lnTo>
                  <a:pt x="0" y="13716000"/>
                </a:lnTo>
                <a:lnTo>
                  <a:pt x="0" y="0"/>
                </a:lnTo>
                <a:close/>
              </a:path>
            </a:pathLst>
          </a:custGeom>
          <a:gradFill>
            <a:gsLst>
              <a:gs pos="0">
                <a:srgbClr val="50070D"/>
              </a:gs>
              <a:gs pos="100000">
                <a:srgbClr val="0B074D"/>
              </a:gs>
            </a:gsLst>
            <a:lin ang="0" scaled="0"/>
          </a:grad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4"/>
          <p:cNvSpPr/>
          <p:nvPr/>
        </p:nvSpPr>
        <p:spPr>
          <a:xfrm rot="-2700000">
            <a:off x="-6012963" y="1346036"/>
            <a:ext cx="16918990" cy="6121598"/>
          </a:xfrm>
          <a:custGeom>
            <a:rect b="b" l="l" r="r" t="t"/>
            <a:pathLst>
              <a:path extrusionOk="0" h="6118196" w="16909587">
                <a:moveTo>
                  <a:pt x="0" y="0"/>
                </a:moveTo>
                <a:lnTo>
                  <a:pt x="16909587" y="0"/>
                </a:lnTo>
                <a:lnTo>
                  <a:pt x="16909587" y="6118196"/>
                </a:lnTo>
                <a:lnTo>
                  <a:pt x="0" y="6118196"/>
                </a:lnTo>
                <a:lnTo>
                  <a:pt x="0" y="0"/>
                </a:lnTo>
                <a:close/>
              </a:path>
            </a:pathLst>
          </a:custGeom>
          <a:blipFill rotWithShape="1">
            <a:blip r:embed="rId3">
              <a:alphaModFix amt="60000"/>
            </a:blip>
            <a:stretch>
              <a:fillRect b="-342" l="0" r="0" t="-34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4"/>
          <p:cNvSpPr/>
          <p:nvPr/>
        </p:nvSpPr>
        <p:spPr>
          <a:xfrm>
            <a:off x="8212060" y="5449403"/>
            <a:ext cx="12941886" cy="10518224"/>
          </a:xfrm>
          <a:custGeom>
            <a:rect b="b" l="l" r="r" t="t"/>
            <a:pathLst>
              <a:path extrusionOk="0" h="10518224" w="12941886">
                <a:moveTo>
                  <a:pt x="0" y="0"/>
                </a:moveTo>
                <a:lnTo>
                  <a:pt x="12941886" y="0"/>
                </a:lnTo>
                <a:lnTo>
                  <a:pt x="12941886" y="10518224"/>
                </a:lnTo>
                <a:lnTo>
                  <a:pt x="0" y="1051822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4"/>
          <p:cNvSpPr/>
          <p:nvPr/>
        </p:nvSpPr>
        <p:spPr>
          <a:xfrm>
            <a:off x="333550" y="1334950"/>
            <a:ext cx="17697258" cy="6816309"/>
          </a:xfrm>
          <a:custGeom>
            <a:rect b="b" l="l" r="r" t="t"/>
            <a:pathLst>
              <a:path extrusionOk="0" h="6937719" w="8632809">
                <a:moveTo>
                  <a:pt x="0" y="0"/>
                </a:moveTo>
                <a:lnTo>
                  <a:pt x="8632808" y="0"/>
                </a:lnTo>
                <a:lnTo>
                  <a:pt x="8632808" y="6937719"/>
                </a:lnTo>
                <a:lnTo>
                  <a:pt x="0" y="6937719"/>
                </a:lnTo>
                <a:lnTo>
                  <a:pt x="0" y="0"/>
                </a:lnTo>
                <a:close/>
              </a:path>
            </a:pathLst>
          </a:custGeom>
          <a:blipFill rotWithShape="1">
            <a:blip r:embed="rId5">
              <a:alphaModFix amt="70000"/>
            </a:blip>
            <a:stretch>
              <a:fillRect b="0" l="0" r="0" t="0"/>
            </a:stretch>
          </a:blipFill>
          <a:ln cap="sq" cmpd="sng" w="76200">
            <a:solidFill>
              <a:srgbClr val="01003B">
                <a:alpha val="69803"/>
              </a:srgbClr>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2" name="Google Shape;122;p14"/>
          <p:cNvGrpSpPr/>
          <p:nvPr/>
        </p:nvGrpSpPr>
        <p:grpSpPr>
          <a:xfrm>
            <a:off x="333544" y="301451"/>
            <a:ext cx="7986235" cy="2437278"/>
            <a:chOff x="-2561733" y="-1711650"/>
            <a:chExt cx="10648313" cy="3249705"/>
          </a:xfrm>
        </p:grpSpPr>
        <p:sp>
          <p:nvSpPr>
            <p:cNvPr id="123" name="Google Shape;123;p14"/>
            <p:cNvSpPr/>
            <p:nvPr/>
          </p:nvSpPr>
          <p:spPr>
            <a:xfrm>
              <a:off x="0" y="0"/>
              <a:ext cx="8086580" cy="1538055"/>
            </a:xfrm>
            <a:custGeom>
              <a:rect b="b" l="l" r="r" t="t"/>
              <a:pathLst>
                <a:path extrusionOk="0" h="1538055" w="8086580">
                  <a:moveTo>
                    <a:pt x="0" y="0"/>
                  </a:moveTo>
                  <a:lnTo>
                    <a:pt x="8086580" y="0"/>
                  </a:lnTo>
                  <a:lnTo>
                    <a:pt x="8086580" y="1538055"/>
                  </a:lnTo>
                  <a:lnTo>
                    <a:pt x="0" y="1538055"/>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4"/>
            <p:cNvSpPr txBox="1"/>
            <p:nvPr/>
          </p:nvSpPr>
          <p:spPr>
            <a:xfrm>
              <a:off x="-2561733" y="-1711650"/>
              <a:ext cx="8086500" cy="1557000"/>
            </a:xfrm>
            <a:prstGeom prst="rect">
              <a:avLst/>
            </a:prstGeom>
            <a:noFill/>
            <a:ln>
              <a:noFill/>
            </a:ln>
          </p:spPr>
          <p:txBody>
            <a:bodyPr anchorCtr="0" anchor="t" bIns="0" lIns="0" spcFirstLastPara="1" rIns="0" wrap="square" tIns="0">
              <a:noAutofit/>
            </a:bodyPr>
            <a:lstStyle/>
            <a:p>
              <a:pPr indent="0" lvl="0" marL="0" marR="0" rtl="0" algn="l">
                <a:lnSpc>
                  <a:spcPct val="120021"/>
                </a:lnSpc>
                <a:spcBef>
                  <a:spcPts val="0"/>
                </a:spcBef>
                <a:spcAft>
                  <a:spcPts val="0"/>
                </a:spcAft>
                <a:buNone/>
              </a:pPr>
              <a:r>
                <a:rPr lang="en-US" sz="5599">
                  <a:solidFill>
                    <a:srgbClr val="F8F8F8"/>
                  </a:solidFill>
                  <a:latin typeface="Arial"/>
                  <a:ea typeface="Arial"/>
                  <a:cs typeface="Arial"/>
                  <a:sym typeface="Arial"/>
                </a:rPr>
                <a:t>ABSTRACT</a:t>
              </a:r>
              <a:endParaRPr/>
            </a:p>
          </p:txBody>
        </p:sp>
      </p:grpSp>
      <p:grpSp>
        <p:nvGrpSpPr>
          <p:cNvPr id="125" name="Google Shape;125;p14"/>
          <p:cNvGrpSpPr/>
          <p:nvPr/>
        </p:nvGrpSpPr>
        <p:grpSpPr>
          <a:xfrm>
            <a:off x="451500" y="1629400"/>
            <a:ext cx="17138576" cy="6526164"/>
            <a:chOff x="-1326491" y="-4302289"/>
            <a:chExt cx="21829800" cy="8049042"/>
          </a:xfrm>
        </p:grpSpPr>
        <p:sp>
          <p:nvSpPr>
            <p:cNvPr id="126" name="Google Shape;126;p14"/>
            <p:cNvSpPr/>
            <p:nvPr/>
          </p:nvSpPr>
          <p:spPr>
            <a:xfrm>
              <a:off x="0" y="0"/>
              <a:ext cx="8148912" cy="3746753"/>
            </a:xfrm>
            <a:custGeom>
              <a:rect b="b" l="l" r="r" t="t"/>
              <a:pathLst>
                <a:path extrusionOk="0" h="3746753" w="8148912">
                  <a:moveTo>
                    <a:pt x="0" y="0"/>
                  </a:moveTo>
                  <a:lnTo>
                    <a:pt x="8148912" y="0"/>
                  </a:lnTo>
                  <a:lnTo>
                    <a:pt x="8148912" y="3746753"/>
                  </a:lnTo>
                  <a:lnTo>
                    <a:pt x="0" y="3746753"/>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4"/>
            <p:cNvSpPr txBox="1"/>
            <p:nvPr/>
          </p:nvSpPr>
          <p:spPr>
            <a:xfrm>
              <a:off x="-1326491" y="-4302289"/>
              <a:ext cx="21829800" cy="8049000"/>
            </a:xfrm>
            <a:prstGeom prst="rect">
              <a:avLst/>
            </a:prstGeom>
            <a:noFill/>
            <a:ln>
              <a:noFill/>
            </a:ln>
          </p:spPr>
          <p:txBody>
            <a:bodyPr anchorCtr="0" anchor="t" bIns="0" lIns="0" spcFirstLastPara="1" rIns="0" wrap="square" tIns="0">
              <a:noAutofit/>
            </a:bodyPr>
            <a:lstStyle/>
            <a:p>
              <a:pPr indent="0" lvl="0" marL="38100" marR="38100" rtl="0" algn="just">
                <a:lnSpc>
                  <a:spcPct val="115000"/>
                </a:lnSpc>
                <a:spcBef>
                  <a:spcPts val="1600"/>
                </a:spcBef>
                <a:spcAft>
                  <a:spcPts val="0"/>
                </a:spcAft>
                <a:buClr>
                  <a:schemeClr val="dk1"/>
                </a:buClr>
                <a:buSzPts val="1100"/>
                <a:buFont typeface="Arial"/>
                <a:buNone/>
              </a:pPr>
              <a:r>
                <a:rPr b="1" lang="en-US" sz="2900">
                  <a:solidFill>
                    <a:schemeClr val="lt1"/>
                  </a:solidFill>
                  <a:latin typeface="Times New Roman"/>
                  <a:ea typeface="Times New Roman"/>
                  <a:cs typeface="Times New Roman"/>
                  <a:sym typeface="Times New Roman"/>
                </a:rPr>
                <a:t>The Challenge</a:t>
              </a:r>
              <a:endParaRPr b="1" sz="2900">
                <a:solidFill>
                  <a:schemeClr val="lt1"/>
                </a:solidFill>
                <a:latin typeface="Times New Roman"/>
                <a:ea typeface="Times New Roman"/>
                <a:cs typeface="Times New Roman"/>
                <a:sym typeface="Times New Roman"/>
              </a:endParaRPr>
            </a:p>
            <a:p>
              <a:pPr indent="0" lvl="0" marL="0" marR="0" rtl="0" algn="just">
                <a:lnSpc>
                  <a:spcPct val="140010"/>
                </a:lnSpc>
                <a:spcBef>
                  <a:spcPts val="500"/>
                </a:spcBef>
                <a:spcAft>
                  <a:spcPts val="0"/>
                </a:spcAft>
                <a:buNone/>
              </a:pPr>
              <a:r>
                <a:rPr lang="en-US" sz="2900">
                  <a:solidFill>
                    <a:schemeClr val="lt1"/>
                  </a:solidFill>
                  <a:latin typeface="Times New Roman"/>
                  <a:ea typeface="Times New Roman"/>
                  <a:cs typeface="Times New Roman"/>
                  <a:sym typeface="Times New Roman"/>
                </a:rPr>
                <a:t>Over 70 million deaf individuals worldwide face daily communication barriers, with existing solutions being expensive, fragmented, and requiring specialized hardware.</a:t>
              </a:r>
              <a:endParaRPr sz="2900">
                <a:solidFill>
                  <a:schemeClr val="lt1"/>
                </a:solidFill>
                <a:latin typeface="Times New Roman"/>
                <a:ea typeface="Times New Roman"/>
                <a:cs typeface="Times New Roman"/>
                <a:sym typeface="Times New Roman"/>
              </a:endParaRPr>
            </a:p>
            <a:p>
              <a:pPr indent="0" lvl="0" marL="38100" marR="38100" rtl="0" algn="just">
                <a:lnSpc>
                  <a:spcPct val="115000"/>
                </a:lnSpc>
                <a:spcBef>
                  <a:spcPts val="1600"/>
                </a:spcBef>
                <a:spcAft>
                  <a:spcPts val="0"/>
                </a:spcAft>
                <a:buClr>
                  <a:schemeClr val="dk1"/>
                </a:buClr>
                <a:buSzPts val="1100"/>
                <a:buFont typeface="Arial"/>
                <a:buNone/>
              </a:pPr>
              <a:r>
                <a:rPr b="1" lang="en-US" sz="2900">
                  <a:solidFill>
                    <a:schemeClr val="lt1"/>
                  </a:solidFill>
                  <a:latin typeface="Times New Roman"/>
                  <a:ea typeface="Times New Roman"/>
                  <a:cs typeface="Times New Roman"/>
                  <a:sym typeface="Times New Roman"/>
                </a:rPr>
                <a:t>Our Mission</a:t>
              </a:r>
              <a:endParaRPr b="1" sz="2900">
                <a:solidFill>
                  <a:schemeClr val="lt1"/>
                </a:solidFill>
                <a:latin typeface="Times New Roman"/>
                <a:ea typeface="Times New Roman"/>
                <a:cs typeface="Times New Roman"/>
                <a:sym typeface="Times New Roman"/>
              </a:endParaRPr>
            </a:p>
            <a:p>
              <a:pPr indent="0" lvl="0" marL="38100" marR="38100" rtl="0" algn="just">
                <a:lnSpc>
                  <a:spcPct val="115000"/>
                </a:lnSpc>
                <a:spcBef>
                  <a:spcPts val="500"/>
                </a:spcBef>
                <a:spcAft>
                  <a:spcPts val="0"/>
                </a:spcAft>
                <a:buClr>
                  <a:schemeClr val="dk1"/>
                </a:buClr>
                <a:buSzPts val="1100"/>
                <a:buFont typeface="Arial"/>
                <a:buNone/>
              </a:pPr>
              <a:r>
                <a:rPr lang="en-US" sz="2900">
                  <a:solidFill>
                    <a:schemeClr val="lt1"/>
                  </a:solidFill>
                  <a:latin typeface="Times New Roman"/>
                  <a:ea typeface="Times New Roman"/>
                  <a:cs typeface="Times New Roman"/>
                  <a:sym typeface="Times New Roman"/>
                </a:rPr>
                <a:t>To create an accessible, real-time speech-to-sign language system that works across all devices and platforms.</a:t>
              </a:r>
              <a:endParaRPr sz="2900">
                <a:solidFill>
                  <a:schemeClr val="lt1"/>
                </a:solidFill>
                <a:latin typeface="Times New Roman"/>
                <a:ea typeface="Times New Roman"/>
                <a:cs typeface="Times New Roman"/>
                <a:sym typeface="Times New Roman"/>
              </a:endParaRPr>
            </a:p>
            <a:p>
              <a:pPr indent="0" lvl="0" marL="0" marR="0" rtl="0" algn="just">
                <a:lnSpc>
                  <a:spcPct val="200000"/>
                </a:lnSpc>
                <a:spcBef>
                  <a:spcPts val="500"/>
                </a:spcBef>
                <a:spcAft>
                  <a:spcPts val="0"/>
                </a:spcAft>
                <a:buNone/>
              </a:pPr>
              <a:r>
                <a:rPr lang="en-US" sz="2900">
                  <a:solidFill>
                    <a:schemeClr val="lt1"/>
                  </a:solidFill>
                  <a:latin typeface="Times New Roman"/>
                  <a:ea typeface="Times New Roman"/>
                  <a:cs typeface="Times New Roman"/>
                  <a:sym typeface="Times New Roman"/>
                </a:rPr>
                <a:t>"Making communication seamless and inclusive for the global deaf community through innovative AI technology.</a:t>
              </a:r>
              <a:endParaRPr sz="2900">
                <a:solidFill>
                  <a:schemeClr val="lt1"/>
                </a:solidFill>
                <a:latin typeface="Times New Roman"/>
                <a:ea typeface="Times New Roman"/>
                <a:cs typeface="Times New Roman"/>
                <a:sym typeface="Times New Roman"/>
              </a:endParaRPr>
            </a:p>
            <a:p>
              <a:pPr indent="0" lvl="0" marL="0" marR="0" rtl="0" algn="just">
                <a:lnSpc>
                  <a:spcPct val="140010"/>
                </a:lnSpc>
                <a:spcBef>
                  <a:spcPts val="0"/>
                </a:spcBef>
                <a:spcAft>
                  <a:spcPts val="0"/>
                </a:spcAft>
                <a:buNone/>
              </a:pPr>
              <a:r>
                <a:rPr lang="en-US" sz="2900">
                  <a:solidFill>
                    <a:schemeClr val="lt1"/>
                  </a:solidFill>
                  <a:latin typeface="Times New Roman"/>
                  <a:ea typeface="Times New Roman"/>
                  <a:cs typeface="Times New Roman"/>
                  <a:sym typeface="Times New Roman"/>
                </a:rPr>
                <a:t>Our project develops a revolutionary real-time system that converts spoken language into visually accessible sign language, bridging the communication gap for the Deaf and Hard of Hearing community. Using advanced AI technologies including Vosk speech recognition and SpaCy NLP, we've created a solution that supports multiple sign languages (ASL, ISL) and regional Indian languages.</a:t>
              </a:r>
              <a:endParaRPr sz="2900">
                <a:solidFill>
                  <a:schemeClr val="lt1"/>
                </a:solidFill>
                <a:latin typeface="Times New Roman"/>
                <a:ea typeface="Times New Roman"/>
                <a:cs typeface="Times New Roman"/>
                <a:sym typeface="Times New Roman"/>
              </a:endParaRPr>
            </a:p>
          </p:txBody>
        </p:sp>
      </p:grpSp>
      <p:sp>
        <p:nvSpPr>
          <p:cNvPr id="128" name="Google Shape;128;p14"/>
          <p:cNvSpPr txBox="1"/>
          <p:nvPr/>
        </p:nvSpPr>
        <p:spPr>
          <a:xfrm>
            <a:off x="5312625" y="6108525"/>
            <a:ext cx="11460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129" name="Google Shape;129;p14"/>
          <p:cNvPicPr preferRelativeResize="0"/>
          <p:nvPr/>
        </p:nvPicPr>
        <p:blipFill rotWithShape="1">
          <a:blip r:embed="rId6">
            <a:alphaModFix/>
          </a:blip>
          <a:srcRect b="0" l="-3490" r="-3576" t="0"/>
          <a:stretch/>
        </p:blipFill>
        <p:spPr>
          <a:xfrm>
            <a:off x="2532475" y="8223400"/>
            <a:ext cx="13310300" cy="198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5"/>
          <p:cNvSpPr/>
          <p:nvPr/>
        </p:nvSpPr>
        <p:spPr>
          <a:xfrm>
            <a:off x="0" y="0"/>
            <a:ext cx="18288000" cy="10287000"/>
          </a:xfrm>
          <a:custGeom>
            <a:rect b="b" l="l" r="r" t="t"/>
            <a:pathLst>
              <a:path extrusionOk="0" h="13716000" w="24384000">
                <a:moveTo>
                  <a:pt x="0" y="0"/>
                </a:moveTo>
                <a:lnTo>
                  <a:pt x="24384000" y="0"/>
                </a:lnTo>
                <a:lnTo>
                  <a:pt x="24384000" y="13716000"/>
                </a:lnTo>
                <a:lnTo>
                  <a:pt x="0" y="13716000"/>
                </a:lnTo>
                <a:lnTo>
                  <a:pt x="0" y="0"/>
                </a:lnTo>
                <a:close/>
              </a:path>
            </a:pathLst>
          </a:custGeom>
          <a:gradFill>
            <a:gsLst>
              <a:gs pos="0">
                <a:srgbClr val="50070D"/>
              </a:gs>
              <a:gs pos="100000">
                <a:srgbClr val="0B074D"/>
              </a:gs>
            </a:gsLst>
            <a:lin ang="0" scaled="0"/>
          </a:grad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5"/>
          <p:cNvSpPr/>
          <p:nvPr/>
        </p:nvSpPr>
        <p:spPr>
          <a:xfrm rot="-2700000">
            <a:off x="-6012789" y="1349859"/>
            <a:ext cx="16909587" cy="6118196"/>
          </a:xfrm>
          <a:custGeom>
            <a:rect b="b" l="l" r="r" t="t"/>
            <a:pathLst>
              <a:path extrusionOk="0" h="6118196" w="16909587">
                <a:moveTo>
                  <a:pt x="0" y="0"/>
                </a:moveTo>
                <a:lnTo>
                  <a:pt x="16909587" y="0"/>
                </a:lnTo>
                <a:lnTo>
                  <a:pt x="16909587" y="6118196"/>
                </a:lnTo>
                <a:lnTo>
                  <a:pt x="0" y="6118196"/>
                </a:lnTo>
                <a:lnTo>
                  <a:pt x="0" y="0"/>
                </a:lnTo>
                <a:close/>
              </a:path>
            </a:pathLst>
          </a:custGeom>
          <a:blipFill rotWithShape="1">
            <a:blip r:embed="rId3">
              <a:alphaModFix amt="60000"/>
            </a:blip>
            <a:stretch>
              <a:fillRect b="-342" l="0" r="0" t="-34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15"/>
          <p:cNvSpPr/>
          <p:nvPr/>
        </p:nvSpPr>
        <p:spPr>
          <a:xfrm>
            <a:off x="8212060" y="5449403"/>
            <a:ext cx="12941886" cy="10518224"/>
          </a:xfrm>
          <a:custGeom>
            <a:rect b="b" l="l" r="r" t="t"/>
            <a:pathLst>
              <a:path extrusionOk="0" h="10518224" w="12941886">
                <a:moveTo>
                  <a:pt x="0" y="0"/>
                </a:moveTo>
                <a:lnTo>
                  <a:pt x="12941886" y="0"/>
                </a:lnTo>
                <a:lnTo>
                  <a:pt x="12941886" y="10518224"/>
                </a:lnTo>
                <a:lnTo>
                  <a:pt x="0" y="1051822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5"/>
          <p:cNvSpPr/>
          <p:nvPr/>
        </p:nvSpPr>
        <p:spPr>
          <a:xfrm>
            <a:off x="378050" y="1850475"/>
            <a:ext cx="5795628" cy="8078830"/>
          </a:xfrm>
          <a:custGeom>
            <a:rect b="b" l="l" r="r" t="t"/>
            <a:pathLst>
              <a:path extrusionOk="0" h="6964509" w="16098966">
                <a:moveTo>
                  <a:pt x="0" y="0"/>
                </a:moveTo>
                <a:lnTo>
                  <a:pt x="16098966" y="0"/>
                </a:lnTo>
                <a:lnTo>
                  <a:pt x="16098966" y="6964509"/>
                </a:lnTo>
                <a:lnTo>
                  <a:pt x="0" y="6964509"/>
                </a:lnTo>
                <a:lnTo>
                  <a:pt x="0" y="0"/>
                </a:lnTo>
                <a:close/>
              </a:path>
            </a:pathLst>
          </a:custGeom>
          <a:blipFill rotWithShape="1">
            <a:blip r:embed="rId5">
              <a:alphaModFix amt="70000"/>
            </a:blip>
            <a:stretch>
              <a:fillRect b="0" l="0" r="0" t="0"/>
            </a:stretch>
          </a:blipFill>
          <a:ln cap="sq" cmpd="sng" w="76200">
            <a:solidFill>
              <a:srgbClr val="01003B">
                <a:alpha val="69803"/>
              </a:srgbClr>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38" name="Google Shape;138;p15"/>
          <p:cNvGrpSpPr/>
          <p:nvPr/>
        </p:nvGrpSpPr>
        <p:grpSpPr>
          <a:xfrm>
            <a:off x="-4553677" y="645900"/>
            <a:ext cx="18479954" cy="1919288"/>
            <a:chOff x="-3962400" y="-933450"/>
            <a:chExt cx="24639939" cy="2559050"/>
          </a:xfrm>
        </p:grpSpPr>
        <p:sp>
          <p:nvSpPr>
            <p:cNvPr id="139" name="Google Shape;139;p15"/>
            <p:cNvSpPr/>
            <p:nvPr/>
          </p:nvSpPr>
          <p:spPr>
            <a:xfrm>
              <a:off x="0" y="0"/>
              <a:ext cx="20677539" cy="1625600"/>
            </a:xfrm>
            <a:custGeom>
              <a:rect b="b" l="l" r="r" t="t"/>
              <a:pathLst>
                <a:path extrusionOk="0" h="1625600" w="20677539">
                  <a:moveTo>
                    <a:pt x="0" y="0"/>
                  </a:moveTo>
                  <a:lnTo>
                    <a:pt x="20677539" y="0"/>
                  </a:lnTo>
                  <a:lnTo>
                    <a:pt x="20677539" y="1625600"/>
                  </a:lnTo>
                  <a:lnTo>
                    <a:pt x="0" y="1625600"/>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5"/>
            <p:cNvSpPr txBox="1"/>
            <p:nvPr/>
          </p:nvSpPr>
          <p:spPr>
            <a:xfrm>
              <a:off x="-3962400" y="-933450"/>
              <a:ext cx="20677500" cy="16446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5200">
                  <a:solidFill>
                    <a:srgbClr val="F8F8F8"/>
                  </a:solidFill>
                  <a:latin typeface="Arial"/>
                  <a:ea typeface="Arial"/>
                  <a:cs typeface="Arial"/>
                  <a:sym typeface="Arial"/>
                </a:rPr>
                <a:t>IDEA</a:t>
              </a:r>
              <a:r>
                <a:rPr lang="en-US" sz="5200">
                  <a:solidFill>
                    <a:srgbClr val="F8F8F8"/>
                  </a:solidFill>
                  <a:latin typeface="Arial"/>
                  <a:ea typeface="Arial"/>
                  <a:cs typeface="Arial"/>
                  <a:sym typeface="Arial"/>
                </a:rPr>
                <a:t>/</a:t>
              </a:r>
              <a:r>
                <a:rPr lang="en-US" sz="5200">
                  <a:solidFill>
                    <a:srgbClr val="F8F8F8"/>
                  </a:solidFill>
                  <a:latin typeface="Arial"/>
                  <a:ea typeface="Arial"/>
                  <a:cs typeface="Arial"/>
                  <a:sym typeface="Arial"/>
                </a:rPr>
                <a:t>PROTOTYPE</a:t>
              </a:r>
              <a:endParaRPr sz="1000"/>
            </a:p>
          </p:txBody>
        </p:sp>
      </p:grpSp>
      <p:grpSp>
        <p:nvGrpSpPr>
          <p:cNvPr id="141" name="Google Shape;141;p15"/>
          <p:cNvGrpSpPr/>
          <p:nvPr/>
        </p:nvGrpSpPr>
        <p:grpSpPr>
          <a:xfrm>
            <a:off x="617153" y="2148925"/>
            <a:ext cx="5553472" cy="7322175"/>
            <a:chOff x="-6080442" y="-3878467"/>
            <a:chExt cx="20305200" cy="9762900"/>
          </a:xfrm>
        </p:grpSpPr>
        <p:sp>
          <p:nvSpPr>
            <p:cNvPr id="142" name="Google Shape;142;p15"/>
            <p:cNvSpPr/>
            <p:nvPr/>
          </p:nvSpPr>
          <p:spPr>
            <a:xfrm>
              <a:off x="0" y="0"/>
              <a:ext cx="10258016" cy="2062391"/>
            </a:xfrm>
            <a:custGeom>
              <a:rect b="b" l="l" r="r" t="t"/>
              <a:pathLst>
                <a:path extrusionOk="0" h="2062391" w="10258016">
                  <a:moveTo>
                    <a:pt x="0" y="0"/>
                  </a:moveTo>
                  <a:lnTo>
                    <a:pt x="10258016" y="0"/>
                  </a:lnTo>
                  <a:lnTo>
                    <a:pt x="10258016" y="2062391"/>
                  </a:lnTo>
                  <a:lnTo>
                    <a:pt x="0" y="2062391"/>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5"/>
            <p:cNvSpPr txBox="1"/>
            <p:nvPr/>
          </p:nvSpPr>
          <p:spPr>
            <a:xfrm>
              <a:off x="-6080442" y="-3878467"/>
              <a:ext cx="20305200" cy="976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b="1" lang="en-US" sz="2700">
                  <a:solidFill>
                    <a:schemeClr val="lt1"/>
                  </a:solidFill>
                  <a:latin typeface="Times New Roman"/>
                  <a:ea typeface="Times New Roman"/>
                  <a:cs typeface="Times New Roman"/>
                  <a:sym typeface="Times New Roman"/>
                </a:rPr>
                <a:t>Innovative Features</a:t>
              </a:r>
              <a:endParaRPr b="1" sz="27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700">
                  <a:solidFill>
                    <a:schemeClr val="lt1"/>
                  </a:solidFill>
                  <a:latin typeface="Times New Roman"/>
                  <a:ea typeface="Times New Roman"/>
                  <a:cs typeface="Times New Roman"/>
                  <a:sym typeface="Times New Roman"/>
                </a:rPr>
                <a:t>• Real-time speech-to-sign conversion</a:t>
              </a:r>
              <a:endParaRPr sz="27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700">
                  <a:solidFill>
                    <a:schemeClr val="lt1"/>
                  </a:solidFill>
                  <a:latin typeface="Times New Roman"/>
                  <a:ea typeface="Times New Roman"/>
                  <a:cs typeface="Times New Roman"/>
                  <a:sym typeface="Times New Roman"/>
                </a:rPr>
                <a:t>• Multi-language &amp; regional support</a:t>
              </a:r>
              <a:endParaRPr sz="27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700">
                  <a:solidFill>
                    <a:schemeClr val="lt1"/>
                  </a:solidFill>
                  <a:latin typeface="Times New Roman"/>
                  <a:ea typeface="Times New Roman"/>
                  <a:cs typeface="Times New Roman"/>
                  <a:sym typeface="Times New Roman"/>
                </a:rPr>
                <a:t>• Context-aware grammar adaptation</a:t>
              </a:r>
              <a:endParaRPr sz="27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700">
                  <a:solidFill>
                    <a:schemeClr val="lt1"/>
                  </a:solidFill>
                  <a:latin typeface="Times New Roman"/>
                  <a:ea typeface="Times New Roman"/>
                  <a:cs typeface="Times New Roman"/>
                  <a:sym typeface="Times New Roman"/>
                </a:rPr>
                <a:t>• Dynamic visual sign representation</a:t>
              </a:r>
              <a:endParaRPr sz="27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700">
                  <a:solidFill>
                    <a:schemeClr val="lt1"/>
                  </a:solidFill>
                  <a:latin typeface="Times New Roman"/>
                  <a:ea typeface="Times New Roman"/>
                  <a:cs typeface="Times New Roman"/>
                  <a:sym typeface="Times New Roman"/>
                </a:rPr>
                <a:t>• User feedback for improvement</a:t>
              </a:r>
              <a:endParaRPr sz="27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2700">
                  <a:solidFill>
                    <a:schemeClr val="lt1"/>
                  </a:solidFill>
                  <a:latin typeface="Times New Roman"/>
                  <a:ea typeface="Times New Roman"/>
                  <a:cs typeface="Times New Roman"/>
                  <a:sym typeface="Times New Roman"/>
                </a:rPr>
                <a:t>Key Innovations</a:t>
              </a:r>
              <a:endParaRPr b="1" sz="27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700">
                  <a:solidFill>
                    <a:schemeClr val="lt1"/>
                  </a:solidFill>
                  <a:latin typeface="Times New Roman"/>
                  <a:ea typeface="Times New Roman"/>
                  <a:cs typeface="Times New Roman"/>
                  <a:sym typeface="Times New Roman"/>
                </a:rPr>
                <a:t>• Video signs + alphabet images</a:t>
              </a:r>
              <a:endParaRPr sz="27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700">
                  <a:solidFill>
                    <a:schemeClr val="lt1"/>
                  </a:solidFill>
                  <a:latin typeface="Times New Roman"/>
                  <a:ea typeface="Times New Roman"/>
                  <a:cs typeface="Times New Roman"/>
                  <a:sym typeface="Times New Roman"/>
                </a:rPr>
                <a:t>• Emotion-aware sign detection</a:t>
              </a:r>
              <a:endParaRPr sz="27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700">
                  <a:solidFill>
                    <a:schemeClr val="lt1"/>
                  </a:solidFill>
                  <a:latin typeface="Times New Roman"/>
                  <a:ea typeface="Times New Roman"/>
                  <a:cs typeface="Times New Roman"/>
                  <a:sym typeface="Times New Roman"/>
                </a:rPr>
                <a:t>• Low-latency real-time streaming</a:t>
              </a:r>
              <a:endParaRPr sz="27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700">
                  <a:solidFill>
                    <a:schemeClr val="lt1"/>
                  </a:solidFill>
                  <a:latin typeface="Times New Roman"/>
                  <a:ea typeface="Times New Roman"/>
                  <a:cs typeface="Times New Roman"/>
                  <a:sym typeface="Times New Roman"/>
                </a:rPr>
                <a:t>• Smart grammar adaptation</a:t>
              </a:r>
              <a:endParaRPr sz="2700">
                <a:solidFill>
                  <a:schemeClr val="lt1"/>
                </a:solidFill>
                <a:latin typeface="Times New Roman"/>
                <a:ea typeface="Times New Roman"/>
                <a:cs typeface="Times New Roman"/>
                <a:sym typeface="Times New Roman"/>
              </a:endParaRPr>
            </a:p>
            <a:p>
              <a:pPr indent="0" lvl="0" marL="0" marR="0" rtl="0" algn="just">
                <a:lnSpc>
                  <a:spcPct val="139974"/>
                </a:lnSpc>
                <a:spcBef>
                  <a:spcPts val="1200"/>
                </a:spcBef>
                <a:spcAft>
                  <a:spcPts val="0"/>
                </a:spcAft>
                <a:buNone/>
              </a:pPr>
              <a:r>
                <a:t/>
              </a:r>
              <a:endParaRPr b="1" sz="900">
                <a:solidFill>
                  <a:schemeClr val="lt1"/>
                </a:solidFill>
                <a:latin typeface="Times New Roman"/>
                <a:ea typeface="Times New Roman"/>
                <a:cs typeface="Times New Roman"/>
                <a:sym typeface="Times New Roman"/>
              </a:endParaRPr>
            </a:p>
          </p:txBody>
        </p:sp>
      </p:grpSp>
      <p:pic>
        <p:nvPicPr>
          <p:cNvPr id="144" name="Google Shape;144;p15"/>
          <p:cNvPicPr preferRelativeResize="0"/>
          <p:nvPr/>
        </p:nvPicPr>
        <p:blipFill rotWithShape="1">
          <a:blip r:embed="rId6">
            <a:alphaModFix/>
          </a:blip>
          <a:srcRect b="0" l="0" r="0" t="4388"/>
          <a:stretch/>
        </p:blipFill>
        <p:spPr>
          <a:xfrm>
            <a:off x="6447725" y="206138"/>
            <a:ext cx="11624324" cy="9874726"/>
          </a:xfrm>
          <a:prstGeom prst="rect">
            <a:avLst/>
          </a:prstGeom>
          <a:noFill/>
          <a:ln>
            <a:noFill/>
          </a:ln>
        </p:spPr>
      </p:pic>
      <p:sp>
        <p:nvSpPr>
          <p:cNvPr id="145" name="Google Shape;145;p15"/>
          <p:cNvSpPr txBox="1"/>
          <p:nvPr/>
        </p:nvSpPr>
        <p:spPr>
          <a:xfrm>
            <a:off x="747148" y="8514575"/>
            <a:ext cx="15508200" cy="12336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3400">
                <a:solidFill>
                  <a:schemeClr val="dk1"/>
                </a:solidFill>
                <a:latin typeface="Arial"/>
                <a:ea typeface="Arial"/>
                <a:cs typeface="Arial"/>
                <a:sym typeface="Arial"/>
              </a:rPr>
              <a:t>PROTOTYPE</a:t>
            </a:r>
            <a:endParaRPr sz="3400">
              <a:solidFill>
                <a:schemeClr val="dk1"/>
              </a:solidFill>
              <a:latin typeface="Arial"/>
              <a:ea typeface="Arial"/>
              <a:cs typeface="Arial"/>
              <a:sym typeface="Arial"/>
            </a:endParaRPr>
          </a:p>
          <a:p>
            <a:pPr indent="0" lvl="0" marL="0" marR="0" rtl="0" algn="ctr">
              <a:lnSpc>
                <a:spcPct val="120000"/>
              </a:lnSpc>
              <a:spcBef>
                <a:spcPts val="0"/>
              </a:spcBef>
              <a:spcAft>
                <a:spcPts val="0"/>
              </a:spcAft>
              <a:buNone/>
            </a:pPr>
            <a:r>
              <a:rPr lang="en-US" sz="3400">
                <a:solidFill>
                  <a:schemeClr val="dk1"/>
                </a:solidFill>
                <a:latin typeface="Arial"/>
                <a:ea typeface="Arial"/>
                <a:cs typeface="Arial"/>
                <a:sym typeface="Arial"/>
              </a:rPr>
              <a:t>VISUALIZATION</a:t>
            </a:r>
            <a:endParaRPr sz="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p:nvPr/>
        </p:nvSpPr>
        <p:spPr>
          <a:xfrm>
            <a:off x="0" y="0"/>
            <a:ext cx="18288000" cy="10287000"/>
          </a:xfrm>
          <a:custGeom>
            <a:rect b="b" l="l" r="r" t="t"/>
            <a:pathLst>
              <a:path extrusionOk="0" h="13716000" w="24384000">
                <a:moveTo>
                  <a:pt x="0" y="0"/>
                </a:moveTo>
                <a:lnTo>
                  <a:pt x="24384000" y="0"/>
                </a:lnTo>
                <a:lnTo>
                  <a:pt x="24384000" y="13716000"/>
                </a:lnTo>
                <a:lnTo>
                  <a:pt x="0" y="13716000"/>
                </a:lnTo>
                <a:lnTo>
                  <a:pt x="0" y="0"/>
                </a:lnTo>
                <a:close/>
              </a:path>
            </a:pathLst>
          </a:custGeom>
          <a:gradFill>
            <a:gsLst>
              <a:gs pos="0">
                <a:srgbClr val="50070D"/>
              </a:gs>
              <a:gs pos="100000">
                <a:srgbClr val="0B074D"/>
              </a:gs>
            </a:gsLst>
            <a:lin ang="0" scaled="0"/>
          </a:grad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6"/>
          <p:cNvSpPr/>
          <p:nvPr/>
        </p:nvSpPr>
        <p:spPr>
          <a:xfrm rot="-2700000">
            <a:off x="-6012789" y="1349859"/>
            <a:ext cx="16909587" cy="6118196"/>
          </a:xfrm>
          <a:custGeom>
            <a:rect b="b" l="l" r="r" t="t"/>
            <a:pathLst>
              <a:path extrusionOk="0" h="6118196" w="16909587">
                <a:moveTo>
                  <a:pt x="0" y="0"/>
                </a:moveTo>
                <a:lnTo>
                  <a:pt x="16909587" y="0"/>
                </a:lnTo>
                <a:lnTo>
                  <a:pt x="16909587" y="6118196"/>
                </a:lnTo>
                <a:lnTo>
                  <a:pt x="0" y="6118196"/>
                </a:lnTo>
                <a:lnTo>
                  <a:pt x="0" y="0"/>
                </a:lnTo>
                <a:close/>
              </a:path>
            </a:pathLst>
          </a:custGeom>
          <a:blipFill rotWithShape="1">
            <a:blip r:embed="rId3">
              <a:alphaModFix amt="60000"/>
            </a:blip>
            <a:stretch>
              <a:fillRect b="-342" l="0" r="0" t="-34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6"/>
          <p:cNvSpPr/>
          <p:nvPr/>
        </p:nvSpPr>
        <p:spPr>
          <a:xfrm>
            <a:off x="8212060" y="5449403"/>
            <a:ext cx="12941886" cy="10518224"/>
          </a:xfrm>
          <a:custGeom>
            <a:rect b="b" l="l" r="r" t="t"/>
            <a:pathLst>
              <a:path extrusionOk="0" h="10518224" w="12941886">
                <a:moveTo>
                  <a:pt x="0" y="0"/>
                </a:moveTo>
                <a:lnTo>
                  <a:pt x="12941886" y="0"/>
                </a:lnTo>
                <a:lnTo>
                  <a:pt x="12941886" y="10518224"/>
                </a:lnTo>
                <a:lnTo>
                  <a:pt x="0" y="1051822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6"/>
          <p:cNvSpPr/>
          <p:nvPr/>
        </p:nvSpPr>
        <p:spPr>
          <a:xfrm>
            <a:off x="358150" y="1472425"/>
            <a:ext cx="5850911" cy="8235532"/>
          </a:xfrm>
          <a:custGeom>
            <a:rect b="b" l="l" r="r" t="t"/>
            <a:pathLst>
              <a:path extrusionOk="0" h="6964509" w="4855528">
                <a:moveTo>
                  <a:pt x="0" y="0"/>
                </a:moveTo>
                <a:lnTo>
                  <a:pt x="4855528" y="0"/>
                </a:lnTo>
                <a:lnTo>
                  <a:pt x="4855528" y="6964509"/>
                </a:lnTo>
                <a:lnTo>
                  <a:pt x="0" y="6964509"/>
                </a:lnTo>
                <a:lnTo>
                  <a:pt x="0" y="0"/>
                </a:lnTo>
                <a:close/>
              </a:path>
            </a:pathLst>
          </a:custGeom>
          <a:blipFill rotWithShape="1">
            <a:blip r:embed="rId5">
              <a:alphaModFix amt="70000"/>
            </a:blip>
            <a:stretch>
              <a:fillRect b="0" l="0" r="0" t="0"/>
            </a:stretch>
          </a:blipFill>
          <a:ln cap="sq" cmpd="sng" w="76200">
            <a:solidFill>
              <a:srgbClr val="01003B">
                <a:alpha val="69803"/>
              </a:srgbClr>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54" name="Google Shape;154;p16"/>
          <p:cNvGrpSpPr/>
          <p:nvPr/>
        </p:nvGrpSpPr>
        <p:grpSpPr>
          <a:xfrm>
            <a:off x="400580" y="387533"/>
            <a:ext cx="6585048" cy="1167829"/>
            <a:chOff x="0" y="-19050"/>
            <a:chExt cx="8780064" cy="1557105"/>
          </a:xfrm>
        </p:grpSpPr>
        <p:sp>
          <p:nvSpPr>
            <p:cNvPr id="155" name="Google Shape;155;p16"/>
            <p:cNvSpPr/>
            <p:nvPr/>
          </p:nvSpPr>
          <p:spPr>
            <a:xfrm>
              <a:off x="0" y="0"/>
              <a:ext cx="8780064" cy="1538055"/>
            </a:xfrm>
            <a:custGeom>
              <a:rect b="b" l="l" r="r" t="t"/>
              <a:pathLst>
                <a:path extrusionOk="0" h="1538055" w="8780064">
                  <a:moveTo>
                    <a:pt x="0" y="0"/>
                  </a:moveTo>
                  <a:lnTo>
                    <a:pt x="8780064" y="0"/>
                  </a:lnTo>
                  <a:lnTo>
                    <a:pt x="8780064" y="1538055"/>
                  </a:lnTo>
                  <a:lnTo>
                    <a:pt x="0" y="1538055"/>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6"/>
            <p:cNvSpPr txBox="1"/>
            <p:nvPr/>
          </p:nvSpPr>
          <p:spPr>
            <a:xfrm>
              <a:off x="0" y="-19050"/>
              <a:ext cx="8780064" cy="1557105"/>
            </a:xfrm>
            <a:prstGeom prst="rect">
              <a:avLst/>
            </a:prstGeom>
            <a:noFill/>
            <a:ln>
              <a:noFill/>
            </a:ln>
          </p:spPr>
          <p:txBody>
            <a:bodyPr anchorCtr="0" anchor="t" bIns="0" lIns="0" spcFirstLastPara="1" rIns="0" wrap="square" tIns="0">
              <a:noAutofit/>
            </a:bodyPr>
            <a:lstStyle/>
            <a:p>
              <a:pPr indent="0" lvl="0" marL="0" marR="0" rtl="0" algn="l">
                <a:lnSpc>
                  <a:spcPct val="120021"/>
                </a:lnSpc>
                <a:spcBef>
                  <a:spcPts val="0"/>
                </a:spcBef>
                <a:spcAft>
                  <a:spcPts val="0"/>
                </a:spcAft>
                <a:buNone/>
              </a:pPr>
              <a:r>
                <a:rPr lang="en-US" sz="5599">
                  <a:solidFill>
                    <a:srgbClr val="F8F8F8"/>
                  </a:solidFill>
                  <a:latin typeface="Arial"/>
                  <a:ea typeface="Arial"/>
                  <a:cs typeface="Arial"/>
                  <a:sym typeface="Arial"/>
                </a:rPr>
                <a:t>TECH STACK</a:t>
              </a:r>
              <a:endParaRPr/>
            </a:p>
          </p:txBody>
        </p:sp>
      </p:grpSp>
      <p:sp>
        <p:nvSpPr>
          <p:cNvPr id="157" name="Google Shape;157;p16"/>
          <p:cNvSpPr/>
          <p:nvPr/>
        </p:nvSpPr>
        <p:spPr>
          <a:xfrm>
            <a:off x="6544755" y="1457688"/>
            <a:ext cx="6181041" cy="8235532"/>
          </a:xfrm>
          <a:custGeom>
            <a:rect b="b" l="l" r="r" t="t"/>
            <a:pathLst>
              <a:path extrusionOk="0" h="6964509" w="10611229">
                <a:moveTo>
                  <a:pt x="0" y="0"/>
                </a:moveTo>
                <a:lnTo>
                  <a:pt x="10611229" y="0"/>
                </a:lnTo>
                <a:lnTo>
                  <a:pt x="10611229" y="6964509"/>
                </a:lnTo>
                <a:lnTo>
                  <a:pt x="0" y="6964509"/>
                </a:lnTo>
                <a:lnTo>
                  <a:pt x="0" y="0"/>
                </a:lnTo>
                <a:close/>
              </a:path>
            </a:pathLst>
          </a:custGeom>
          <a:blipFill rotWithShape="1">
            <a:blip r:embed="rId6">
              <a:alphaModFix amt="70000"/>
            </a:blip>
            <a:stretch>
              <a:fillRect b="0" l="0" r="0" t="0"/>
            </a:stretch>
          </a:blipFill>
          <a:ln cap="sq" cmpd="sng" w="76200">
            <a:solidFill>
              <a:srgbClr val="01003B">
                <a:alpha val="69803"/>
              </a:srgbClr>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58" name="Google Shape;158;p16"/>
          <p:cNvGrpSpPr/>
          <p:nvPr/>
        </p:nvGrpSpPr>
        <p:grpSpPr>
          <a:xfrm>
            <a:off x="4593770" y="387533"/>
            <a:ext cx="10338342" cy="2082229"/>
            <a:chOff x="-203200" y="-1238250"/>
            <a:chExt cx="13784456" cy="2776305"/>
          </a:xfrm>
        </p:grpSpPr>
        <p:sp>
          <p:nvSpPr>
            <p:cNvPr id="159" name="Google Shape;159;p16"/>
            <p:cNvSpPr/>
            <p:nvPr/>
          </p:nvSpPr>
          <p:spPr>
            <a:xfrm>
              <a:off x="0" y="0"/>
              <a:ext cx="13581256" cy="1538055"/>
            </a:xfrm>
            <a:custGeom>
              <a:rect b="b" l="l" r="r" t="t"/>
              <a:pathLst>
                <a:path extrusionOk="0" h="1538055" w="13581256">
                  <a:moveTo>
                    <a:pt x="0" y="0"/>
                  </a:moveTo>
                  <a:lnTo>
                    <a:pt x="13581256" y="0"/>
                  </a:lnTo>
                  <a:lnTo>
                    <a:pt x="13581256" y="1538055"/>
                  </a:lnTo>
                  <a:lnTo>
                    <a:pt x="0" y="1538055"/>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6"/>
            <p:cNvSpPr txBox="1"/>
            <p:nvPr/>
          </p:nvSpPr>
          <p:spPr>
            <a:xfrm>
              <a:off x="-203200" y="-1238250"/>
              <a:ext cx="13581300" cy="1557000"/>
            </a:xfrm>
            <a:prstGeom prst="rect">
              <a:avLst/>
            </a:prstGeom>
            <a:noFill/>
            <a:ln>
              <a:noFill/>
            </a:ln>
          </p:spPr>
          <p:txBody>
            <a:bodyPr anchorCtr="0" anchor="t" bIns="0" lIns="0" spcFirstLastPara="1" rIns="0" wrap="square" tIns="0">
              <a:noAutofit/>
            </a:bodyPr>
            <a:lstStyle/>
            <a:p>
              <a:pPr indent="0" lvl="0" marL="0" marR="0" rtl="0" algn="ctr">
                <a:lnSpc>
                  <a:spcPct val="120021"/>
                </a:lnSpc>
                <a:spcBef>
                  <a:spcPts val="0"/>
                </a:spcBef>
                <a:spcAft>
                  <a:spcPts val="0"/>
                </a:spcAft>
                <a:buNone/>
              </a:pPr>
              <a:r>
                <a:rPr lang="en-US" sz="5599">
                  <a:solidFill>
                    <a:srgbClr val="F8F8F8"/>
                  </a:solidFill>
                  <a:latin typeface="Arial"/>
                  <a:ea typeface="Arial"/>
                  <a:cs typeface="Arial"/>
                  <a:sym typeface="Arial"/>
                </a:rPr>
                <a:t>USE CASES</a:t>
              </a:r>
              <a:endParaRPr/>
            </a:p>
          </p:txBody>
        </p:sp>
      </p:grpSp>
      <p:grpSp>
        <p:nvGrpSpPr>
          <p:cNvPr id="161" name="Google Shape;161;p16"/>
          <p:cNvGrpSpPr/>
          <p:nvPr/>
        </p:nvGrpSpPr>
        <p:grpSpPr>
          <a:xfrm>
            <a:off x="513950" y="1784425"/>
            <a:ext cx="5594625" cy="7401825"/>
            <a:chOff x="-1564228" y="-4478767"/>
            <a:chExt cx="7459500" cy="9869100"/>
          </a:xfrm>
        </p:grpSpPr>
        <p:sp>
          <p:nvSpPr>
            <p:cNvPr id="162" name="Google Shape;162;p16"/>
            <p:cNvSpPr/>
            <p:nvPr/>
          </p:nvSpPr>
          <p:spPr>
            <a:xfrm>
              <a:off x="0" y="0"/>
              <a:ext cx="4776787" cy="2832353"/>
            </a:xfrm>
            <a:custGeom>
              <a:rect b="b" l="l" r="r" t="t"/>
              <a:pathLst>
                <a:path extrusionOk="0" h="2832353" w="4776787">
                  <a:moveTo>
                    <a:pt x="0" y="0"/>
                  </a:moveTo>
                  <a:lnTo>
                    <a:pt x="4776787" y="0"/>
                  </a:lnTo>
                  <a:lnTo>
                    <a:pt x="4776787" y="2832353"/>
                  </a:lnTo>
                  <a:lnTo>
                    <a:pt x="0" y="2832353"/>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6"/>
            <p:cNvSpPr txBox="1"/>
            <p:nvPr/>
          </p:nvSpPr>
          <p:spPr>
            <a:xfrm>
              <a:off x="-1564228" y="-4478767"/>
              <a:ext cx="7459500" cy="9869100"/>
            </a:xfrm>
            <a:prstGeom prst="rect">
              <a:avLst/>
            </a:prstGeom>
            <a:noFill/>
            <a:ln>
              <a:noFill/>
            </a:ln>
          </p:spPr>
          <p:txBody>
            <a:bodyPr anchorCtr="0" anchor="t" bIns="0" lIns="0" spcFirstLastPara="1" rIns="0" wrap="square" tIns="0">
              <a:noAutofit/>
            </a:bodyPr>
            <a:lstStyle/>
            <a:p>
              <a:pPr indent="0" lvl="0" marL="38100" marR="38100" rtl="0" algn="l">
                <a:lnSpc>
                  <a:spcPct val="150000"/>
                </a:lnSpc>
                <a:spcBef>
                  <a:spcPts val="500"/>
                </a:spcBef>
                <a:spcAft>
                  <a:spcPts val="0"/>
                </a:spcAft>
                <a:buClr>
                  <a:srgbClr val="D6D6DD"/>
                </a:buClr>
                <a:buSzPts val="1000"/>
                <a:buFont typeface="Arial"/>
                <a:buNone/>
              </a:pPr>
              <a:r>
                <a:rPr b="1" lang="en-US" sz="2700">
                  <a:solidFill>
                    <a:schemeClr val="lt1"/>
                  </a:solidFill>
                  <a:latin typeface="Times New Roman"/>
                  <a:ea typeface="Times New Roman"/>
                  <a:cs typeface="Times New Roman"/>
                  <a:sym typeface="Times New Roman"/>
                </a:rPr>
                <a:t>AI/ML Components:</a:t>
              </a:r>
              <a:endParaRPr b="1" sz="2700">
                <a:solidFill>
                  <a:schemeClr val="lt1"/>
                </a:solidFill>
                <a:latin typeface="Times New Roman"/>
                <a:ea typeface="Times New Roman"/>
                <a:cs typeface="Times New Roman"/>
                <a:sym typeface="Times New Roman"/>
              </a:endParaRPr>
            </a:p>
            <a:p>
              <a:pPr indent="-400050" lvl="0" marL="457200" marR="38100" rtl="0" algn="l">
                <a:lnSpc>
                  <a:spcPct val="150000"/>
                </a:lnSpc>
                <a:spcBef>
                  <a:spcPts val="500"/>
                </a:spcBef>
                <a:spcAft>
                  <a:spcPts val="0"/>
                </a:spcAft>
                <a:buClr>
                  <a:schemeClr val="lt1"/>
                </a:buClr>
                <a:buSzPts val="2700"/>
                <a:buFont typeface="Times New Roman"/>
                <a:buChar char="●"/>
              </a:pPr>
              <a:r>
                <a:rPr lang="en-US" sz="2700">
                  <a:solidFill>
                    <a:schemeClr val="lt1"/>
                  </a:solidFill>
                  <a:latin typeface="Times New Roman"/>
                  <a:ea typeface="Times New Roman"/>
                  <a:cs typeface="Times New Roman"/>
                  <a:sym typeface="Times New Roman"/>
                </a:rPr>
                <a:t>Vosk Speech Recognition Models</a:t>
              </a:r>
              <a:endParaRPr sz="2700">
                <a:solidFill>
                  <a:schemeClr val="lt1"/>
                </a:solidFill>
                <a:latin typeface="Times New Roman"/>
                <a:ea typeface="Times New Roman"/>
                <a:cs typeface="Times New Roman"/>
                <a:sym typeface="Times New Roman"/>
              </a:endParaRPr>
            </a:p>
            <a:p>
              <a:pPr indent="-400050" lvl="0" marL="457200" marR="38100" rtl="0" algn="l">
                <a:lnSpc>
                  <a:spcPct val="150000"/>
                </a:lnSpc>
                <a:spcBef>
                  <a:spcPts val="0"/>
                </a:spcBef>
                <a:spcAft>
                  <a:spcPts val="0"/>
                </a:spcAft>
                <a:buClr>
                  <a:schemeClr val="lt1"/>
                </a:buClr>
                <a:buSzPts val="2700"/>
                <a:buFont typeface="Times New Roman"/>
                <a:buChar char="●"/>
              </a:pPr>
              <a:r>
                <a:rPr lang="en-US" sz="2700">
                  <a:solidFill>
                    <a:schemeClr val="lt1"/>
                  </a:solidFill>
                  <a:latin typeface="Times New Roman"/>
                  <a:ea typeface="Times New Roman"/>
                  <a:cs typeface="Times New Roman"/>
                  <a:sym typeface="Times New Roman"/>
                </a:rPr>
                <a:t>SpaCy Natural Language Processing</a:t>
              </a:r>
              <a:endParaRPr sz="2700">
                <a:solidFill>
                  <a:schemeClr val="lt1"/>
                </a:solidFill>
                <a:latin typeface="Times New Roman"/>
                <a:ea typeface="Times New Roman"/>
                <a:cs typeface="Times New Roman"/>
                <a:sym typeface="Times New Roman"/>
              </a:endParaRPr>
            </a:p>
            <a:p>
              <a:pPr indent="-400050" lvl="0" marL="457200" marR="38100" rtl="0" algn="l">
                <a:lnSpc>
                  <a:spcPct val="150000"/>
                </a:lnSpc>
                <a:spcBef>
                  <a:spcPts val="1000"/>
                </a:spcBef>
                <a:spcAft>
                  <a:spcPts val="0"/>
                </a:spcAft>
                <a:buClr>
                  <a:schemeClr val="lt1"/>
                </a:buClr>
                <a:buSzPts val="2700"/>
                <a:buFont typeface="Times New Roman"/>
                <a:buChar char="●"/>
              </a:pPr>
              <a:r>
                <a:rPr lang="en-US" sz="2700">
                  <a:solidFill>
                    <a:schemeClr val="lt1"/>
                  </a:solidFill>
                  <a:latin typeface="Times New Roman"/>
                  <a:ea typeface="Times New Roman"/>
                  <a:cs typeface="Times New Roman"/>
                  <a:sym typeface="Times New Roman"/>
                </a:rPr>
                <a:t>Custom Context Analysis System</a:t>
              </a:r>
              <a:endParaRPr sz="2700">
                <a:solidFill>
                  <a:schemeClr val="lt1"/>
                </a:solidFill>
                <a:latin typeface="Times New Roman"/>
                <a:ea typeface="Times New Roman"/>
                <a:cs typeface="Times New Roman"/>
                <a:sym typeface="Times New Roman"/>
              </a:endParaRPr>
            </a:p>
            <a:p>
              <a:pPr indent="0" lvl="0" marL="38100" marR="38100" rtl="0" algn="l">
                <a:lnSpc>
                  <a:spcPct val="150000"/>
                </a:lnSpc>
                <a:spcBef>
                  <a:spcPts val="500"/>
                </a:spcBef>
                <a:spcAft>
                  <a:spcPts val="0"/>
                </a:spcAft>
                <a:buClr>
                  <a:srgbClr val="D6D6DD"/>
                </a:buClr>
                <a:buSzPts val="1000"/>
                <a:buFont typeface="Arial"/>
                <a:buNone/>
              </a:pPr>
              <a:r>
                <a:rPr b="1" lang="en-US" sz="2700">
                  <a:solidFill>
                    <a:schemeClr val="lt1"/>
                  </a:solidFill>
                  <a:latin typeface="Times New Roman"/>
                  <a:ea typeface="Times New Roman"/>
                  <a:cs typeface="Times New Roman"/>
                  <a:sym typeface="Times New Roman"/>
                </a:rPr>
                <a:t>Backend:</a:t>
              </a:r>
              <a:endParaRPr b="1" sz="2700">
                <a:solidFill>
                  <a:schemeClr val="lt1"/>
                </a:solidFill>
                <a:latin typeface="Times New Roman"/>
                <a:ea typeface="Times New Roman"/>
                <a:cs typeface="Times New Roman"/>
                <a:sym typeface="Times New Roman"/>
              </a:endParaRPr>
            </a:p>
            <a:p>
              <a:pPr indent="-400050" lvl="0" marL="457200" marR="38100" rtl="0" algn="l">
                <a:lnSpc>
                  <a:spcPct val="150000"/>
                </a:lnSpc>
                <a:spcBef>
                  <a:spcPts val="500"/>
                </a:spcBef>
                <a:spcAft>
                  <a:spcPts val="0"/>
                </a:spcAft>
                <a:buClr>
                  <a:schemeClr val="lt1"/>
                </a:buClr>
                <a:buSzPts val="2700"/>
                <a:buFont typeface="Times New Roman"/>
                <a:buChar char="●"/>
              </a:pPr>
              <a:r>
                <a:rPr lang="en-US" sz="2700">
                  <a:solidFill>
                    <a:schemeClr val="lt1"/>
                  </a:solidFill>
                  <a:latin typeface="Times New Roman"/>
                  <a:ea typeface="Times New Roman"/>
                  <a:cs typeface="Times New Roman"/>
                  <a:sym typeface="Times New Roman"/>
                </a:rPr>
                <a:t>Python/Flask</a:t>
              </a:r>
              <a:endParaRPr sz="2700">
                <a:solidFill>
                  <a:schemeClr val="lt1"/>
                </a:solidFill>
                <a:latin typeface="Times New Roman"/>
                <a:ea typeface="Times New Roman"/>
                <a:cs typeface="Times New Roman"/>
                <a:sym typeface="Times New Roman"/>
              </a:endParaRPr>
            </a:p>
            <a:p>
              <a:pPr indent="-400050" lvl="0" marL="457200" marR="38100" rtl="0" algn="l">
                <a:lnSpc>
                  <a:spcPct val="150000"/>
                </a:lnSpc>
                <a:spcBef>
                  <a:spcPts val="0"/>
                </a:spcBef>
                <a:spcAft>
                  <a:spcPts val="0"/>
                </a:spcAft>
                <a:buClr>
                  <a:schemeClr val="lt1"/>
                </a:buClr>
                <a:buSzPts val="2700"/>
                <a:buFont typeface="Times New Roman"/>
                <a:buChar char="●"/>
              </a:pPr>
              <a:r>
                <a:rPr lang="en-US" sz="2700">
                  <a:solidFill>
                    <a:schemeClr val="lt1"/>
                  </a:solidFill>
                  <a:latin typeface="Times New Roman"/>
                  <a:ea typeface="Times New Roman"/>
                  <a:cs typeface="Times New Roman"/>
                  <a:sym typeface="Times New Roman"/>
                </a:rPr>
                <a:t>PyAudio for audio processing</a:t>
              </a:r>
              <a:endParaRPr sz="2700">
                <a:solidFill>
                  <a:schemeClr val="lt1"/>
                </a:solidFill>
                <a:latin typeface="Times New Roman"/>
                <a:ea typeface="Times New Roman"/>
                <a:cs typeface="Times New Roman"/>
                <a:sym typeface="Times New Roman"/>
              </a:endParaRPr>
            </a:p>
            <a:p>
              <a:pPr indent="-400050" lvl="0" marL="457200" marR="38100" rtl="0" algn="l">
                <a:lnSpc>
                  <a:spcPct val="150000"/>
                </a:lnSpc>
                <a:spcBef>
                  <a:spcPts val="0"/>
                </a:spcBef>
                <a:spcAft>
                  <a:spcPts val="0"/>
                </a:spcAft>
                <a:buClr>
                  <a:schemeClr val="lt1"/>
                </a:buClr>
                <a:buSzPts val="2700"/>
                <a:buFont typeface="Times New Roman"/>
                <a:buChar char="●"/>
              </a:pPr>
              <a:r>
                <a:rPr lang="en-US" sz="2700">
                  <a:solidFill>
                    <a:schemeClr val="lt1"/>
                  </a:solidFill>
                  <a:latin typeface="Times New Roman"/>
                  <a:ea typeface="Times New Roman"/>
                  <a:cs typeface="Times New Roman"/>
                  <a:sym typeface="Times New Roman"/>
                </a:rPr>
                <a:t>Real-time streaming architecture</a:t>
              </a:r>
              <a:endParaRPr sz="2700">
                <a:solidFill>
                  <a:schemeClr val="lt1"/>
                </a:solidFill>
                <a:latin typeface="Times New Roman"/>
                <a:ea typeface="Times New Roman"/>
                <a:cs typeface="Times New Roman"/>
                <a:sym typeface="Times New Roman"/>
              </a:endParaRPr>
            </a:p>
            <a:p>
              <a:pPr indent="0" lvl="0" marL="38100" marR="38100" rtl="0" algn="l">
                <a:lnSpc>
                  <a:spcPct val="150000"/>
                </a:lnSpc>
                <a:spcBef>
                  <a:spcPts val="500"/>
                </a:spcBef>
                <a:spcAft>
                  <a:spcPts val="0"/>
                </a:spcAft>
                <a:buClr>
                  <a:srgbClr val="D6D6DD"/>
                </a:buClr>
                <a:buSzPts val="1000"/>
                <a:buFont typeface="Arial"/>
                <a:buNone/>
              </a:pPr>
              <a:r>
                <a:rPr b="1" lang="en-US" sz="2700">
                  <a:solidFill>
                    <a:schemeClr val="lt1"/>
                  </a:solidFill>
                  <a:latin typeface="Times New Roman"/>
                  <a:ea typeface="Times New Roman"/>
                  <a:cs typeface="Times New Roman"/>
                  <a:sym typeface="Times New Roman"/>
                </a:rPr>
                <a:t>Frontend:</a:t>
              </a:r>
              <a:endParaRPr b="1" sz="2700">
                <a:solidFill>
                  <a:schemeClr val="lt1"/>
                </a:solidFill>
                <a:latin typeface="Times New Roman"/>
                <a:ea typeface="Times New Roman"/>
                <a:cs typeface="Times New Roman"/>
                <a:sym typeface="Times New Roman"/>
              </a:endParaRPr>
            </a:p>
            <a:p>
              <a:pPr indent="-400050" lvl="0" marL="457200" marR="38100" rtl="0" algn="l">
                <a:lnSpc>
                  <a:spcPct val="150000"/>
                </a:lnSpc>
                <a:spcBef>
                  <a:spcPts val="500"/>
                </a:spcBef>
                <a:spcAft>
                  <a:spcPts val="0"/>
                </a:spcAft>
                <a:buClr>
                  <a:schemeClr val="lt1"/>
                </a:buClr>
                <a:buSzPts val="2700"/>
                <a:buFont typeface="Times New Roman"/>
                <a:buChar char="●"/>
              </a:pPr>
              <a:r>
                <a:rPr lang="en-US" sz="2700">
                  <a:solidFill>
                    <a:schemeClr val="lt1"/>
                  </a:solidFill>
                  <a:latin typeface="Times New Roman"/>
                  <a:ea typeface="Times New Roman"/>
                  <a:cs typeface="Times New Roman"/>
                  <a:sym typeface="Times New Roman"/>
                </a:rPr>
                <a:t>HTML5/CSS3/JavaScript</a:t>
              </a:r>
              <a:endParaRPr sz="2700">
                <a:solidFill>
                  <a:schemeClr val="lt1"/>
                </a:solidFill>
                <a:latin typeface="Times New Roman"/>
                <a:ea typeface="Times New Roman"/>
                <a:cs typeface="Times New Roman"/>
                <a:sym typeface="Times New Roman"/>
              </a:endParaRPr>
            </a:p>
            <a:p>
              <a:pPr indent="-400050" lvl="0" marL="457200" marR="38100" rtl="0" algn="l">
                <a:lnSpc>
                  <a:spcPct val="150000"/>
                </a:lnSpc>
                <a:spcBef>
                  <a:spcPts val="0"/>
                </a:spcBef>
                <a:spcAft>
                  <a:spcPts val="0"/>
                </a:spcAft>
                <a:buClr>
                  <a:schemeClr val="lt1"/>
                </a:buClr>
                <a:buSzPts val="2700"/>
                <a:buFont typeface="Times New Roman"/>
                <a:buChar char="●"/>
              </a:pPr>
              <a:r>
                <a:rPr lang="en-US" sz="2700">
                  <a:solidFill>
                    <a:schemeClr val="lt1"/>
                  </a:solidFill>
                  <a:latin typeface="Times New Roman"/>
                  <a:ea typeface="Times New Roman"/>
                  <a:cs typeface="Times New Roman"/>
                  <a:sym typeface="Times New Roman"/>
                </a:rPr>
                <a:t>Server-Sent Events (SSE)</a:t>
              </a:r>
              <a:endParaRPr sz="2700">
                <a:solidFill>
                  <a:schemeClr val="lt1"/>
                </a:solidFill>
                <a:latin typeface="Times New Roman"/>
                <a:ea typeface="Times New Roman"/>
                <a:cs typeface="Times New Roman"/>
                <a:sym typeface="Times New Roman"/>
              </a:endParaRPr>
            </a:p>
            <a:p>
              <a:pPr indent="-400050" lvl="0" marL="457200" marR="38100" rtl="0" algn="l">
                <a:lnSpc>
                  <a:spcPct val="150000"/>
                </a:lnSpc>
                <a:spcBef>
                  <a:spcPts val="0"/>
                </a:spcBef>
                <a:spcAft>
                  <a:spcPts val="0"/>
                </a:spcAft>
                <a:buClr>
                  <a:schemeClr val="lt1"/>
                </a:buClr>
                <a:buSzPts val="2700"/>
                <a:buFont typeface="Times New Roman"/>
                <a:buChar char="●"/>
              </a:pPr>
              <a:r>
                <a:rPr lang="en-US" sz="2700">
                  <a:solidFill>
                    <a:schemeClr val="lt1"/>
                  </a:solidFill>
                  <a:latin typeface="Times New Roman"/>
                  <a:ea typeface="Times New Roman"/>
                  <a:cs typeface="Times New Roman"/>
                  <a:sym typeface="Times New Roman"/>
                </a:rPr>
                <a:t>Bootstrap 5 UI Framework</a:t>
              </a:r>
              <a:endParaRPr sz="2700">
                <a:solidFill>
                  <a:schemeClr val="lt1"/>
                </a:solidFill>
                <a:latin typeface="Times New Roman"/>
                <a:ea typeface="Times New Roman"/>
                <a:cs typeface="Times New Roman"/>
                <a:sym typeface="Times New Roman"/>
              </a:endParaRPr>
            </a:p>
            <a:p>
              <a:pPr indent="0" lvl="0" marL="0" marR="0" rtl="0" algn="ctr">
                <a:lnSpc>
                  <a:spcPct val="150000"/>
                </a:lnSpc>
                <a:spcBef>
                  <a:spcPts val="500"/>
                </a:spcBef>
                <a:spcAft>
                  <a:spcPts val="0"/>
                </a:spcAft>
                <a:buNone/>
              </a:pPr>
              <a:r>
                <a:t/>
              </a:r>
              <a:endParaRPr sz="5599">
                <a:solidFill>
                  <a:schemeClr val="lt1"/>
                </a:solidFill>
                <a:latin typeface="Times New Roman"/>
                <a:ea typeface="Times New Roman"/>
                <a:cs typeface="Times New Roman"/>
                <a:sym typeface="Times New Roman"/>
              </a:endParaRPr>
            </a:p>
          </p:txBody>
        </p:sp>
      </p:grpSp>
      <p:sp>
        <p:nvSpPr>
          <p:cNvPr id="164" name="Google Shape;164;p16"/>
          <p:cNvSpPr/>
          <p:nvPr/>
        </p:nvSpPr>
        <p:spPr>
          <a:xfrm>
            <a:off x="8035043" y="1983664"/>
            <a:ext cx="3200447" cy="2124265"/>
          </a:xfrm>
          <a:custGeom>
            <a:rect b="b" l="l" r="r" t="t"/>
            <a:pathLst>
              <a:path extrusionOk="0" h="2832353" w="4776787">
                <a:moveTo>
                  <a:pt x="0" y="0"/>
                </a:moveTo>
                <a:lnTo>
                  <a:pt x="4776787" y="0"/>
                </a:lnTo>
                <a:lnTo>
                  <a:pt x="4776787" y="2832353"/>
                </a:lnTo>
                <a:lnTo>
                  <a:pt x="0" y="2832353"/>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6"/>
          <p:cNvSpPr txBox="1"/>
          <p:nvPr/>
        </p:nvSpPr>
        <p:spPr>
          <a:xfrm>
            <a:off x="6761300" y="1735638"/>
            <a:ext cx="6155700" cy="7499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US" sz="2700">
                <a:solidFill>
                  <a:schemeClr val="lt1"/>
                </a:solidFill>
                <a:latin typeface="Times New Roman"/>
                <a:ea typeface="Times New Roman"/>
                <a:cs typeface="Times New Roman"/>
                <a:sym typeface="Times New Roman"/>
              </a:rPr>
              <a:t>• </a:t>
            </a:r>
            <a:r>
              <a:rPr b="1" lang="en-US" sz="2700">
                <a:solidFill>
                  <a:schemeClr val="lt1"/>
                </a:solidFill>
                <a:latin typeface="Times New Roman"/>
                <a:ea typeface="Times New Roman"/>
                <a:cs typeface="Times New Roman"/>
                <a:sym typeface="Times New Roman"/>
              </a:rPr>
              <a:t>Education:</a:t>
            </a:r>
            <a:r>
              <a:rPr lang="en-US" sz="2700">
                <a:solidFill>
                  <a:schemeClr val="lt1"/>
                </a:solidFill>
                <a:latin typeface="Times New Roman"/>
                <a:ea typeface="Times New Roman"/>
                <a:cs typeface="Times New Roman"/>
                <a:sym typeface="Times New Roman"/>
              </a:rPr>
              <a:t> </a:t>
            </a:r>
            <a:endParaRPr sz="2700">
              <a:solidFill>
                <a:schemeClr val="lt1"/>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lang="en-US" sz="2700">
                <a:solidFill>
                  <a:schemeClr val="lt1"/>
                </a:solidFill>
                <a:latin typeface="Times New Roman"/>
                <a:ea typeface="Times New Roman"/>
                <a:cs typeface="Times New Roman"/>
                <a:sym typeface="Times New Roman"/>
              </a:rPr>
              <a:t>Real-time sign translation for learning.</a:t>
            </a:r>
            <a:endParaRPr sz="2700">
              <a:solidFill>
                <a:schemeClr val="lt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US" sz="2700">
                <a:solidFill>
                  <a:schemeClr val="lt1"/>
                </a:solidFill>
                <a:latin typeface="Times New Roman"/>
                <a:ea typeface="Times New Roman"/>
                <a:cs typeface="Times New Roman"/>
                <a:sym typeface="Times New Roman"/>
              </a:rPr>
              <a:t>• </a:t>
            </a:r>
            <a:r>
              <a:rPr b="1" lang="en-US" sz="2700">
                <a:solidFill>
                  <a:schemeClr val="lt1"/>
                </a:solidFill>
                <a:latin typeface="Times New Roman"/>
                <a:ea typeface="Times New Roman"/>
                <a:cs typeface="Times New Roman"/>
                <a:sym typeface="Times New Roman"/>
              </a:rPr>
              <a:t>Healthcare:</a:t>
            </a:r>
            <a:r>
              <a:rPr lang="en-US" sz="2700">
                <a:solidFill>
                  <a:schemeClr val="lt1"/>
                </a:solidFill>
                <a:latin typeface="Times New Roman"/>
                <a:ea typeface="Times New Roman"/>
                <a:cs typeface="Times New Roman"/>
                <a:sym typeface="Times New Roman"/>
              </a:rPr>
              <a:t> </a:t>
            </a:r>
            <a:endParaRPr sz="2700">
              <a:solidFill>
                <a:schemeClr val="lt1"/>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lang="en-US" sz="2700">
                <a:solidFill>
                  <a:schemeClr val="lt1"/>
                </a:solidFill>
                <a:latin typeface="Times New Roman"/>
                <a:ea typeface="Times New Roman"/>
                <a:cs typeface="Times New Roman"/>
                <a:sym typeface="Times New Roman"/>
              </a:rPr>
              <a:t>Aids doctor-patient communication.</a:t>
            </a:r>
            <a:endParaRPr sz="2700">
              <a:solidFill>
                <a:schemeClr val="lt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US" sz="2700">
                <a:solidFill>
                  <a:schemeClr val="lt1"/>
                </a:solidFill>
                <a:latin typeface="Times New Roman"/>
                <a:ea typeface="Times New Roman"/>
                <a:cs typeface="Times New Roman"/>
                <a:sym typeface="Times New Roman"/>
              </a:rPr>
              <a:t>• </a:t>
            </a:r>
            <a:r>
              <a:rPr b="1" lang="en-US" sz="2700">
                <a:solidFill>
                  <a:schemeClr val="lt1"/>
                </a:solidFill>
                <a:latin typeface="Times New Roman"/>
                <a:ea typeface="Times New Roman"/>
                <a:cs typeface="Times New Roman"/>
                <a:sym typeface="Times New Roman"/>
              </a:rPr>
              <a:t>Workplace:</a:t>
            </a:r>
            <a:r>
              <a:rPr lang="en-US" sz="2700">
                <a:solidFill>
                  <a:schemeClr val="lt1"/>
                </a:solidFill>
                <a:latin typeface="Times New Roman"/>
                <a:ea typeface="Times New Roman"/>
                <a:cs typeface="Times New Roman"/>
                <a:sym typeface="Times New Roman"/>
              </a:rPr>
              <a:t> </a:t>
            </a:r>
            <a:endParaRPr sz="2700">
              <a:solidFill>
                <a:schemeClr val="lt1"/>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lang="en-US" sz="2700">
                <a:solidFill>
                  <a:schemeClr val="lt1"/>
                </a:solidFill>
                <a:latin typeface="Times New Roman"/>
                <a:ea typeface="Times New Roman"/>
                <a:cs typeface="Times New Roman"/>
                <a:sym typeface="Times New Roman"/>
              </a:rPr>
              <a:t>Supports meetings and training.</a:t>
            </a:r>
            <a:endParaRPr sz="2700">
              <a:solidFill>
                <a:schemeClr val="lt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US" sz="2700">
                <a:solidFill>
                  <a:schemeClr val="lt1"/>
                </a:solidFill>
                <a:latin typeface="Times New Roman"/>
                <a:ea typeface="Times New Roman"/>
                <a:cs typeface="Times New Roman"/>
                <a:sym typeface="Times New Roman"/>
              </a:rPr>
              <a:t>• </a:t>
            </a:r>
            <a:r>
              <a:rPr b="1" lang="en-US" sz="2700">
                <a:solidFill>
                  <a:schemeClr val="lt1"/>
                </a:solidFill>
                <a:latin typeface="Times New Roman"/>
                <a:ea typeface="Times New Roman"/>
                <a:cs typeface="Times New Roman"/>
                <a:sym typeface="Times New Roman"/>
              </a:rPr>
              <a:t>Entertainment:</a:t>
            </a:r>
            <a:r>
              <a:rPr lang="en-US" sz="2700">
                <a:solidFill>
                  <a:schemeClr val="lt1"/>
                </a:solidFill>
                <a:latin typeface="Times New Roman"/>
                <a:ea typeface="Times New Roman"/>
                <a:cs typeface="Times New Roman"/>
                <a:sym typeface="Times New Roman"/>
              </a:rPr>
              <a:t> </a:t>
            </a:r>
            <a:endParaRPr sz="2700">
              <a:solidFill>
                <a:schemeClr val="lt1"/>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lang="en-US" sz="2700">
                <a:solidFill>
                  <a:schemeClr val="lt1"/>
                </a:solidFill>
                <a:latin typeface="Times New Roman"/>
                <a:ea typeface="Times New Roman"/>
                <a:cs typeface="Times New Roman"/>
                <a:sym typeface="Times New Roman"/>
              </a:rPr>
              <a:t>Translates events and media.</a:t>
            </a:r>
            <a:endParaRPr sz="2700">
              <a:solidFill>
                <a:schemeClr val="lt1"/>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lang="en-US" sz="2700">
                <a:solidFill>
                  <a:schemeClr val="lt1"/>
                </a:solidFill>
                <a:latin typeface="Times New Roman"/>
                <a:ea typeface="Times New Roman"/>
                <a:cs typeface="Times New Roman"/>
                <a:sym typeface="Times New Roman"/>
              </a:rPr>
              <a:t>• </a:t>
            </a:r>
            <a:r>
              <a:rPr b="1" lang="en-US" sz="2700">
                <a:solidFill>
                  <a:schemeClr val="lt1"/>
                </a:solidFill>
                <a:latin typeface="Times New Roman"/>
                <a:ea typeface="Times New Roman"/>
                <a:cs typeface="Times New Roman"/>
                <a:sym typeface="Times New Roman"/>
              </a:rPr>
              <a:t>Social Use:</a:t>
            </a:r>
            <a:r>
              <a:rPr lang="en-US" sz="2700">
                <a:solidFill>
                  <a:schemeClr val="lt1"/>
                </a:solidFill>
                <a:latin typeface="Times New Roman"/>
                <a:ea typeface="Times New Roman"/>
                <a:cs typeface="Times New Roman"/>
                <a:sym typeface="Times New Roman"/>
              </a:rPr>
              <a:t> Improves daily interactions.</a:t>
            </a:r>
            <a:endParaRPr sz="2700">
              <a:solidFill>
                <a:schemeClr val="lt1"/>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lang="en-US" sz="2700">
                <a:solidFill>
                  <a:schemeClr val="lt1"/>
                </a:solidFill>
                <a:latin typeface="Times New Roman"/>
                <a:ea typeface="Times New Roman"/>
                <a:cs typeface="Times New Roman"/>
                <a:sym typeface="Times New Roman"/>
              </a:rPr>
              <a:t>• </a:t>
            </a:r>
            <a:r>
              <a:rPr b="1" lang="en-US" sz="2700">
                <a:solidFill>
                  <a:schemeClr val="lt1"/>
                </a:solidFill>
                <a:latin typeface="Times New Roman"/>
                <a:ea typeface="Times New Roman"/>
                <a:cs typeface="Times New Roman"/>
                <a:sym typeface="Times New Roman"/>
              </a:rPr>
              <a:t>Tourism:</a:t>
            </a:r>
            <a:r>
              <a:rPr lang="en-US" sz="2700">
                <a:solidFill>
                  <a:schemeClr val="lt1"/>
                </a:solidFill>
                <a:latin typeface="Times New Roman"/>
                <a:ea typeface="Times New Roman"/>
                <a:cs typeface="Times New Roman"/>
                <a:sym typeface="Times New Roman"/>
              </a:rPr>
              <a:t> Helps travelers communicate.</a:t>
            </a:r>
            <a:endParaRPr sz="2700">
              <a:solidFill>
                <a:schemeClr val="lt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sz="2700">
              <a:solidFill>
                <a:schemeClr val="lt1"/>
              </a:solidFill>
              <a:latin typeface="Times New Roman"/>
              <a:ea typeface="Times New Roman"/>
              <a:cs typeface="Times New Roman"/>
              <a:sym typeface="Times New Roman"/>
            </a:endParaRPr>
          </a:p>
        </p:txBody>
      </p:sp>
      <p:pic>
        <p:nvPicPr>
          <p:cNvPr id="166" name="Google Shape;166;p16"/>
          <p:cNvPicPr preferRelativeResize="0"/>
          <p:nvPr/>
        </p:nvPicPr>
        <p:blipFill rotWithShape="1">
          <a:blip r:embed="rId7">
            <a:alphaModFix/>
          </a:blip>
          <a:srcRect b="0" l="13134" r="14580" t="0"/>
          <a:stretch/>
        </p:blipFill>
        <p:spPr>
          <a:xfrm>
            <a:off x="13011375" y="0"/>
            <a:ext cx="4971834" cy="102869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7"/>
          <p:cNvSpPr/>
          <p:nvPr/>
        </p:nvSpPr>
        <p:spPr>
          <a:xfrm>
            <a:off x="0" y="0"/>
            <a:ext cx="18288000" cy="10287000"/>
          </a:xfrm>
          <a:custGeom>
            <a:rect b="b" l="l" r="r" t="t"/>
            <a:pathLst>
              <a:path extrusionOk="0" h="13716000" w="24384000">
                <a:moveTo>
                  <a:pt x="0" y="0"/>
                </a:moveTo>
                <a:lnTo>
                  <a:pt x="24384000" y="0"/>
                </a:lnTo>
                <a:lnTo>
                  <a:pt x="24384000" y="13716000"/>
                </a:lnTo>
                <a:lnTo>
                  <a:pt x="0" y="13716000"/>
                </a:lnTo>
                <a:lnTo>
                  <a:pt x="0" y="0"/>
                </a:lnTo>
                <a:close/>
              </a:path>
            </a:pathLst>
          </a:custGeom>
          <a:gradFill>
            <a:gsLst>
              <a:gs pos="0">
                <a:srgbClr val="50070D"/>
              </a:gs>
              <a:gs pos="100000">
                <a:srgbClr val="0B074D"/>
              </a:gs>
            </a:gsLst>
            <a:lin ang="0" scaled="0"/>
          </a:grad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7"/>
          <p:cNvSpPr/>
          <p:nvPr/>
        </p:nvSpPr>
        <p:spPr>
          <a:xfrm rot="-2700000">
            <a:off x="-6012789" y="1349859"/>
            <a:ext cx="16909587" cy="6118196"/>
          </a:xfrm>
          <a:custGeom>
            <a:rect b="b" l="l" r="r" t="t"/>
            <a:pathLst>
              <a:path extrusionOk="0" h="6118196" w="16909587">
                <a:moveTo>
                  <a:pt x="0" y="0"/>
                </a:moveTo>
                <a:lnTo>
                  <a:pt x="16909587" y="0"/>
                </a:lnTo>
                <a:lnTo>
                  <a:pt x="16909587" y="6118196"/>
                </a:lnTo>
                <a:lnTo>
                  <a:pt x="0" y="6118196"/>
                </a:lnTo>
                <a:lnTo>
                  <a:pt x="0" y="0"/>
                </a:lnTo>
                <a:close/>
              </a:path>
            </a:pathLst>
          </a:custGeom>
          <a:blipFill rotWithShape="1">
            <a:blip r:embed="rId3">
              <a:alphaModFix amt="60000"/>
            </a:blip>
            <a:stretch>
              <a:fillRect b="-342" l="0" r="0" t="-34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7"/>
          <p:cNvSpPr/>
          <p:nvPr/>
        </p:nvSpPr>
        <p:spPr>
          <a:xfrm>
            <a:off x="8212060" y="5449403"/>
            <a:ext cx="12941886" cy="10518224"/>
          </a:xfrm>
          <a:custGeom>
            <a:rect b="b" l="l" r="r" t="t"/>
            <a:pathLst>
              <a:path extrusionOk="0" h="10518224" w="12941886">
                <a:moveTo>
                  <a:pt x="0" y="0"/>
                </a:moveTo>
                <a:lnTo>
                  <a:pt x="12941886" y="0"/>
                </a:lnTo>
                <a:lnTo>
                  <a:pt x="12941886" y="10518224"/>
                </a:lnTo>
                <a:lnTo>
                  <a:pt x="0" y="1051822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7"/>
          <p:cNvSpPr/>
          <p:nvPr/>
        </p:nvSpPr>
        <p:spPr>
          <a:xfrm>
            <a:off x="418025" y="1923625"/>
            <a:ext cx="17467378" cy="7713194"/>
          </a:xfrm>
          <a:custGeom>
            <a:rect b="b" l="l" r="r" t="t"/>
            <a:pathLst>
              <a:path extrusionOk="0" h="6964509" w="16098966">
                <a:moveTo>
                  <a:pt x="0" y="0"/>
                </a:moveTo>
                <a:lnTo>
                  <a:pt x="16098966" y="0"/>
                </a:lnTo>
                <a:lnTo>
                  <a:pt x="16098966" y="6964509"/>
                </a:lnTo>
                <a:lnTo>
                  <a:pt x="0" y="6964509"/>
                </a:lnTo>
                <a:lnTo>
                  <a:pt x="0" y="0"/>
                </a:lnTo>
                <a:close/>
              </a:path>
            </a:pathLst>
          </a:custGeom>
          <a:blipFill rotWithShape="1">
            <a:blip r:embed="rId5">
              <a:alphaModFix amt="70000"/>
            </a:blip>
            <a:stretch>
              <a:fillRect b="0" l="0" r="0" t="0"/>
            </a:stretch>
          </a:blipFill>
          <a:ln cap="sq" cmpd="sng" w="76200">
            <a:solidFill>
              <a:srgbClr val="01003B">
                <a:alpha val="69803"/>
              </a:srgbClr>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75" name="Google Shape;175;p17"/>
          <p:cNvGrpSpPr/>
          <p:nvPr/>
        </p:nvGrpSpPr>
        <p:grpSpPr>
          <a:xfrm>
            <a:off x="1269858" y="620500"/>
            <a:ext cx="15508154" cy="1843088"/>
            <a:chOff x="0" y="-831850"/>
            <a:chExt cx="20677539" cy="2457450"/>
          </a:xfrm>
        </p:grpSpPr>
        <p:sp>
          <p:nvSpPr>
            <p:cNvPr id="176" name="Google Shape;176;p17"/>
            <p:cNvSpPr/>
            <p:nvPr/>
          </p:nvSpPr>
          <p:spPr>
            <a:xfrm>
              <a:off x="0" y="0"/>
              <a:ext cx="20677539" cy="1625600"/>
            </a:xfrm>
            <a:custGeom>
              <a:rect b="b" l="l" r="r" t="t"/>
              <a:pathLst>
                <a:path extrusionOk="0" h="1625600" w="20677539">
                  <a:moveTo>
                    <a:pt x="0" y="0"/>
                  </a:moveTo>
                  <a:lnTo>
                    <a:pt x="20677539" y="0"/>
                  </a:lnTo>
                  <a:lnTo>
                    <a:pt x="20677539" y="1625600"/>
                  </a:lnTo>
                  <a:lnTo>
                    <a:pt x="0" y="1625600"/>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7"/>
            <p:cNvSpPr txBox="1"/>
            <p:nvPr/>
          </p:nvSpPr>
          <p:spPr>
            <a:xfrm>
              <a:off x="0" y="-831850"/>
              <a:ext cx="20677500" cy="16446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5600">
                  <a:solidFill>
                    <a:srgbClr val="F8F8F8"/>
                  </a:solidFill>
                  <a:latin typeface="Arial"/>
                  <a:ea typeface="Arial"/>
                  <a:cs typeface="Arial"/>
                  <a:sym typeface="Arial"/>
                </a:rPr>
                <a:t>SHOWSTOPPER</a:t>
              </a:r>
              <a:r>
                <a:rPr lang="en-US" sz="5600">
                  <a:solidFill>
                    <a:srgbClr val="F8F8F8"/>
                  </a:solidFill>
                </a:rPr>
                <a:t>                     </a:t>
              </a:r>
              <a:r>
                <a:rPr lang="en-US" sz="5600">
                  <a:solidFill>
                    <a:srgbClr val="F8F8F8"/>
                  </a:solidFill>
                  <a:latin typeface="Arial"/>
                  <a:ea typeface="Arial"/>
                  <a:cs typeface="Arial"/>
                  <a:sym typeface="Arial"/>
                </a:rPr>
                <a:t>DEPENDENCIES</a:t>
              </a:r>
              <a:endParaRPr/>
            </a:p>
          </p:txBody>
        </p:sp>
      </p:grpSp>
      <p:sp>
        <p:nvSpPr>
          <p:cNvPr id="178" name="Google Shape;178;p17"/>
          <p:cNvSpPr txBox="1"/>
          <p:nvPr/>
        </p:nvSpPr>
        <p:spPr>
          <a:xfrm>
            <a:off x="557125" y="2228525"/>
            <a:ext cx="9451200" cy="7103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US" sz="3900">
                <a:solidFill>
                  <a:schemeClr val="lt1"/>
                </a:solidFill>
                <a:latin typeface="Times New Roman"/>
                <a:ea typeface="Times New Roman"/>
                <a:cs typeface="Times New Roman"/>
                <a:sym typeface="Times New Roman"/>
              </a:rPr>
              <a:t>Showstopper:</a:t>
            </a:r>
            <a:endParaRPr b="1" sz="3900">
              <a:solidFill>
                <a:schemeClr val="lt1"/>
              </a:solidFill>
              <a:latin typeface="Times New Roman"/>
              <a:ea typeface="Times New Roman"/>
              <a:cs typeface="Times New Roman"/>
              <a:sym typeface="Times New Roman"/>
            </a:endParaRPr>
          </a:p>
          <a:p>
            <a:pPr indent="-476250" lvl="0" marL="457200" rtl="0" algn="l">
              <a:lnSpc>
                <a:spcPct val="115000"/>
              </a:lnSpc>
              <a:spcBef>
                <a:spcPts val="1200"/>
              </a:spcBef>
              <a:spcAft>
                <a:spcPts val="0"/>
              </a:spcAft>
              <a:buClr>
                <a:schemeClr val="lt1"/>
              </a:buClr>
              <a:buSzPts val="3900"/>
              <a:buFont typeface="Times New Roman"/>
              <a:buChar char="●"/>
            </a:pPr>
            <a:r>
              <a:rPr lang="en-US" sz="3900">
                <a:solidFill>
                  <a:schemeClr val="lt1"/>
                </a:solidFill>
                <a:latin typeface="Times New Roman"/>
                <a:ea typeface="Times New Roman"/>
                <a:cs typeface="Times New Roman"/>
                <a:sym typeface="Times New Roman"/>
              </a:rPr>
              <a:t>First-of-its-kind web-based real-time sign language generator</a:t>
            </a:r>
            <a:endParaRPr sz="3900">
              <a:solidFill>
                <a:schemeClr val="lt1"/>
              </a:solidFill>
              <a:latin typeface="Times New Roman"/>
              <a:ea typeface="Times New Roman"/>
              <a:cs typeface="Times New Roman"/>
              <a:sym typeface="Times New Roman"/>
            </a:endParaRPr>
          </a:p>
          <a:p>
            <a:pPr indent="-476250" lvl="0" marL="457200" rtl="0" algn="l">
              <a:lnSpc>
                <a:spcPct val="115000"/>
              </a:lnSpc>
              <a:spcBef>
                <a:spcPts val="0"/>
              </a:spcBef>
              <a:spcAft>
                <a:spcPts val="0"/>
              </a:spcAft>
              <a:buClr>
                <a:schemeClr val="lt1"/>
              </a:buClr>
              <a:buSzPts val="3900"/>
              <a:buFont typeface="Times New Roman"/>
              <a:buChar char="●"/>
            </a:pPr>
            <a:r>
              <a:rPr lang="en-US" sz="3900">
                <a:solidFill>
                  <a:schemeClr val="lt1"/>
                </a:solidFill>
                <a:latin typeface="Times New Roman"/>
                <a:ea typeface="Times New Roman"/>
                <a:cs typeface="Times New Roman"/>
                <a:sym typeface="Times New Roman"/>
              </a:rPr>
              <a:t>Supports multiple languages and regional sign systems</a:t>
            </a:r>
            <a:endParaRPr sz="3900">
              <a:solidFill>
                <a:schemeClr val="lt1"/>
              </a:solidFill>
              <a:latin typeface="Times New Roman"/>
              <a:ea typeface="Times New Roman"/>
              <a:cs typeface="Times New Roman"/>
              <a:sym typeface="Times New Roman"/>
            </a:endParaRPr>
          </a:p>
          <a:p>
            <a:pPr indent="-476250" lvl="0" marL="457200" rtl="0" algn="l">
              <a:lnSpc>
                <a:spcPct val="115000"/>
              </a:lnSpc>
              <a:spcBef>
                <a:spcPts val="0"/>
              </a:spcBef>
              <a:spcAft>
                <a:spcPts val="0"/>
              </a:spcAft>
              <a:buClr>
                <a:schemeClr val="lt1"/>
              </a:buClr>
              <a:buSzPts val="3900"/>
              <a:buFont typeface="Times New Roman"/>
              <a:buChar char="●"/>
            </a:pPr>
            <a:r>
              <a:rPr lang="en-US" sz="3900">
                <a:solidFill>
                  <a:schemeClr val="lt1"/>
                </a:solidFill>
                <a:latin typeface="Times New Roman"/>
                <a:ea typeface="Times New Roman"/>
                <a:cs typeface="Times New Roman"/>
                <a:sym typeface="Times New Roman"/>
              </a:rPr>
              <a:t>Context-aware translation system</a:t>
            </a:r>
            <a:endParaRPr sz="3900">
              <a:solidFill>
                <a:schemeClr val="lt1"/>
              </a:solidFill>
              <a:latin typeface="Times New Roman"/>
              <a:ea typeface="Times New Roman"/>
              <a:cs typeface="Times New Roman"/>
              <a:sym typeface="Times New Roman"/>
            </a:endParaRPr>
          </a:p>
          <a:p>
            <a:pPr indent="-476250" lvl="0" marL="457200" rtl="0" algn="l">
              <a:lnSpc>
                <a:spcPct val="115000"/>
              </a:lnSpc>
              <a:spcBef>
                <a:spcPts val="0"/>
              </a:spcBef>
              <a:spcAft>
                <a:spcPts val="0"/>
              </a:spcAft>
              <a:buClr>
                <a:schemeClr val="lt1"/>
              </a:buClr>
              <a:buSzPts val="3900"/>
              <a:buFont typeface="Times New Roman"/>
              <a:buChar char="●"/>
            </a:pPr>
            <a:r>
              <a:rPr lang="en-US" sz="3900">
                <a:solidFill>
                  <a:schemeClr val="lt1"/>
                </a:solidFill>
                <a:latin typeface="Times New Roman"/>
                <a:ea typeface="Times New Roman"/>
                <a:cs typeface="Times New Roman"/>
                <a:sym typeface="Times New Roman"/>
              </a:rPr>
              <a:t>Integrated feedback learning mechanism</a:t>
            </a:r>
            <a:endParaRPr sz="3900">
              <a:solidFill>
                <a:schemeClr val="lt1"/>
              </a:solidFill>
              <a:latin typeface="Times New Roman"/>
              <a:ea typeface="Times New Roman"/>
              <a:cs typeface="Times New Roman"/>
              <a:sym typeface="Times New Roman"/>
            </a:endParaRPr>
          </a:p>
          <a:p>
            <a:pPr indent="-476250" lvl="0" marL="457200" rtl="0" algn="l">
              <a:lnSpc>
                <a:spcPct val="115000"/>
              </a:lnSpc>
              <a:spcBef>
                <a:spcPts val="0"/>
              </a:spcBef>
              <a:spcAft>
                <a:spcPts val="0"/>
              </a:spcAft>
              <a:buClr>
                <a:schemeClr val="lt1"/>
              </a:buClr>
              <a:buSzPts val="3900"/>
              <a:buFont typeface="Times New Roman"/>
              <a:buChar char="●"/>
            </a:pPr>
            <a:r>
              <a:rPr lang="en-US" sz="3900">
                <a:solidFill>
                  <a:schemeClr val="lt1"/>
                </a:solidFill>
                <a:latin typeface="Times New Roman"/>
                <a:ea typeface="Times New Roman"/>
                <a:cs typeface="Times New Roman"/>
                <a:sym typeface="Times New Roman"/>
              </a:rPr>
              <a:t>Platform-independent accessibility</a:t>
            </a:r>
            <a:endParaRPr sz="3900">
              <a:solidFill>
                <a:schemeClr val="lt1"/>
              </a:solidFill>
              <a:latin typeface="Times New Roman"/>
              <a:ea typeface="Times New Roman"/>
              <a:cs typeface="Times New Roman"/>
              <a:sym typeface="Times New Roman"/>
            </a:endParaRPr>
          </a:p>
          <a:p>
            <a:pPr indent="-476250" lvl="0" marL="457200" rtl="0" algn="l">
              <a:lnSpc>
                <a:spcPct val="115000"/>
              </a:lnSpc>
              <a:spcBef>
                <a:spcPts val="0"/>
              </a:spcBef>
              <a:spcAft>
                <a:spcPts val="0"/>
              </a:spcAft>
              <a:buClr>
                <a:schemeClr val="lt1"/>
              </a:buClr>
              <a:buSzPts val="3900"/>
              <a:buFont typeface="Times New Roman"/>
              <a:buChar char="●"/>
            </a:pPr>
            <a:r>
              <a:rPr lang="en-US" sz="3900">
                <a:solidFill>
                  <a:schemeClr val="lt1"/>
                </a:solidFill>
                <a:latin typeface="Times New Roman"/>
                <a:ea typeface="Times New Roman"/>
                <a:cs typeface="Times New Roman"/>
                <a:sym typeface="Times New Roman"/>
              </a:rPr>
              <a:t>Unmatched efficiency in processing speed and resource use</a:t>
            </a:r>
            <a:endParaRPr sz="39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sz="3900">
              <a:solidFill>
                <a:schemeClr val="lt1"/>
              </a:solidFill>
              <a:latin typeface="Times New Roman"/>
              <a:ea typeface="Times New Roman"/>
              <a:cs typeface="Times New Roman"/>
              <a:sym typeface="Times New Roman"/>
            </a:endParaRPr>
          </a:p>
        </p:txBody>
      </p:sp>
      <p:sp>
        <p:nvSpPr>
          <p:cNvPr id="179" name="Google Shape;179;p17"/>
          <p:cNvSpPr txBox="1"/>
          <p:nvPr/>
        </p:nvSpPr>
        <p:spPr>
          <a:xfrm>
            <a:off x="10426275" y="2228675"/>
            <a:ext cx="7163100" cy="7103400"/>
          </a:xfrm>
          <a:prstGeom prst="rect">
            <a:avLst/>
          </a:prstGeom>
          <a:noFill/>
          <a:ln>
            <a:noFill/>
          </a:ln>
        </p:spPr>
        <p:txBody>
          <a:bodyPr anchorCtr="0" anchor="t" bIns="91425" lIns="91425" spcFirstLastPara="1" rIns="91425" wrap="square" tIns="91425">
            <a:noAutofit/>
          </a:bodyPr>
          <a:lstStyle/>
          <a:p>
            <a:pPr indent="-476250" lvl="0" marL="457200" marR="38100" rtl="0" algn="l">
              <a:lnSpc>
                <a:spcPct val="115000"/>
              </a:lnSpc>
              <a:spcBef>
                <a:spcPts val="0"/>
              </a:spcBef>
              <a:spcAft>
                <a:spcPts val="0"/>
              </a:spcAft>
              <a:buClr>
                <a:schemeClr val="lt1"/>
              </a:buClr>
              <a:buSzPts val="3900"/>
              <a:buFont typeface="Times New Roman"/>
              <a:buAutoNum type="arabicPeriod"/>
            </a:pPr>
            <a:r>
              <a:rPr b="1" lang="en-US" sz="3900">
                <a:solidFill>
                  <a:schemeClr val="lt1"/>
                </a:solidFill>
                <a:latin typeface="Times New Roman"/>
                <a:ea typeface="Times New Roman"/>
                <a:cs typeface="Times New Roman"/>
                <a:sym typeface="Times New Roman"/>
              </a:rPr>
              <a:t>AI Models:</a:t>
            </a:r>
            <a:endParaRPr b="1" sz="3900">
              <a:solidFill>
                <a:schemeClr val="lt1"/>
              </a:solidFill>
              <a:latin typeface="Times New Roman"/>
              <a:ea typeface="Times New Roman"/>
              <a:cs typeface="Times New Roman"/>
              <a:sym typeface="Times New Roman"/>
            </a:endParaRPr>
          </a:p>
          <a:p>
            <a:pPr indent="-476250" lvl="0" marL="457200" marR="38100" rtl="0" algn="l">
              <a:lnSpc>
                <a:spcPct val="115000"/>
              </a:lnSpc>
              <a:spcBef>
                <a:spcPts val="0"/>
              </a:spcBef>
              <a:spcAft>
                <a:spcPts val="0"/>
              </a:spcAft>
              <a:buClr>
                <a:schemeClr val="lt1"/>
              </a:buClr>
              <a:buSzPts val="3900"/>
              <a:buFont typeface="Times New Roman"/>
              <a:buChar char="●"/>
            </a:pPr>
            <a:r>
              <a:rPr lang="en-US" sz="3900">
                <a:solidFill>
                  <a:schemeClr val="lt1"/>
                </a:solidFill>
                <a:latin typeface="Times New Roman"/>
                <a:ea typeface="Times New Roman"/>
                <a:cs typeface="Times New Roman"/>
                <a:sym typeface="Times New Roman"/>
              </a:rPr>
              <a:t>Vosk speech recognition models</a:t>
            </a:r>
            <a:endParaRPr sz="3900">
              <a:solidFill>
                <a:schemeClr val="lt1"/>
              </a:solidFill>
              <a:latin typeface="Times New Roman"/>
              <a:ea typeface="Times New Roman"/>
              <a:cs typeface="Times New Roman"/>
              <a:sym typeface="Times New Roman"/>
            </a:endParaRPr>
          </a:p>
          <a:p>
            <a:pPr indent="-476250" lvl="0" marL="457200" marR="38100" rtl="0" algn="l">
              <a:lnSpc>
                <a:spcPct val="115000"/>
              </a:lnSpc>
              <a:spcBef>
                <a:spcPts val="0"/>
              </a:spcBef>
              <a:spcAft>
                <a:spcPts val="0"/>
              </a:spcAft>
              <a:buClr>
                <a:schemeClr val="lt1"/>
              </a:buClr>
              <a:buSzPts val="3900"/>
              <a:buFont typeface="Times New Roman"/>
              <a:buChar char="●"/>
            </a:pPr>
            <a:r>
              <a:rPr lang="en-US" sz="3900">
                <a:solidFill>
                  <a:schemeClr val="lt1"/>
                </a:solidFill>
                <a:latin typeface="Times New Roman"/>
                <a:ea typeface="Times New Roman"/>
                <a:cs typeface="Times New Roman"/>
                <a:sym typeface="Times New Roman"/>
              </a:rPr>
              <a:t>SpaCy language models</a:t>
            </a:r>
            <a:endParaRPr sz="3900">
              <a:solidFill>
                <a:schemeClr val="lt1"/>
              </a:solidFill>
              <a:latin typeface="Times New Roman"/>
              <a:ea typeface="Times New Roman"/>
              <a:cs typeface="Times New Roman"/>
              <a:sym typeface="Times New Roman"/>
            </a:endParaRPr>
          </a:p>
          <a:p>
            <a:pPr indent="-476250" lvl="0" marL="457200" marR="38100" rtl="0" algn="l">
              <a:lnSpc>
                <a:spcPct val="150000"/>
              </a:lnSpc>
              <a:spcBef>
                <a:spcPts val="0"/>
              </a:spcBef>
              <a:spcAft>
                <a:spcPts val="0"/>
              </a:spcAft>
              <a:buClr>
                <a:schemeClr val="lt1"/>
              </a:buClr>
              <a:buSzPts val="3900"/>
              <a:buFont typeface="Times New Roman"/>
              <a:buChar char="●"/>
            </a:pPr>
            <a:r>
              <a:rPr lang="en-US" sz="3900">
                <a:solidFill>
                  <a:schemeClr val="lt1"/>
                </a:solidFill>
                <a:latin typeface="Times New Roman"/>
                <a:ea typeface="Times New Roman"/>
                <a:cs typeface="Times New Roman"/>
                <a:sym typeface="Times New Roman"/>
              </a:rPr>
              <a:t>Custom sign language datasets</a:t>
            </a:r>
            <a:endParaRPr sz="3900">
              <a:solidFill>
                <a:schemeClr val="lt1"/>
              </a:solidFill>
              <a:latin typeface="Times New Roman"/>
              <a:ea typeface="Times New Roman"/>
              <a:cs typeface="Times New Roman"/>
              <a:sym typeface="Times New Roman"/>
            </a:endParaRPr>
          </a:p>
          <a:p>
            <a:pPr indent="-476250" lvl="0" marL="457200" marR="38100" rtl="0" algn="l">
              <a:lnSpc>
                <a:spcPct val="115000"/>
              </a:lnSpc>
              <a:spcBef>
                <a:spcPts val="0"/>
              </a:spcBef>
              <a:spcAft>
                <a:spcPts val="0"/>
              </a:spcAft>
              <a:buClr>
                <a:schemeClr val="lt1"/>
              </a:buClr>
              <a:buSzPts val="3900"/>
              <a:buFont typeface="Times New Roman"/>
              <a:buAutoNum type="arabicPeriod"/>
            </a:pPr>
            <a:r>
              <a:rPr b="1" lang="en-US" sz="3900">
                <a:solidFill>
                  <a:schemeClr val="lt1"/>
                </a:solidFill>
                <a:latin typeface="Times New Roman"/>
                <a:ea typeface="Times New Roman"/>
                <a:cs typeface="Times New Roman"/>
                <a:sym typeface="Times New Roman"/>
              </a:rPr>
              <a:t>Hardware Requirements:</a:t>
            </a:r>
            <a:endParaRPr b="1" sz="3900">
              <a:solidFill>
                <a:schemeClr val="lt1"/>
              </a:solidFill>
              <a:latin typeface="Times New Roman"/>
              <a:ea typeface="Times New Roman"/>
              <a:cs typeface="Times New Roman"/>
              <a:sym typeface="Times New Roman"/>
            </a:endParaRPr>
          </a:p>
          <a:p>
            <a:pPr indent="-476250" lvl="0" marL="457200" marR="38100" rtl="0" algn="l">
              <a:lnSpc>
                <a:spcPct val="115000"/>
              </a:lnSpc>
              <a:spcBef>
                <a:spcPts val="0"/>
              </a:spcBef>
              <a:spcAft>
                <a:spcPts val="0"/>
              </a:spcAft>
              <a:buClr>
                <a:schemeClr val="lt1"/>
              </a:buClr>
              <a:buSzPts val="3900"/>
              <a:buFont typeface="Times New Roman"/>
              <a:buChar char="●"/>
            </a:pPr>
            <a:r>
              <a:rPr lang="en-US" sz="3900">
                <a:solidFill>
                  <a:schemeClr val="lt1"/>
                </a:solidFill>
                <a:latin typeface="Times New Roman"/>
                <a:ea typeface="Times New Roman"/>
                <a:cs typeface="Times New Roman"/>
                <a:sym typeface="Times New Roman"/>
              </a:rPr>
              <a:t>Microphone input</a:t>
            </a:r>
            <a:endParaRPr sz="3900">
              <a:solidFill>
                <a:schemeClr val="lt1"/>
              </a:solidFill>
              <a:latin typeface="Times New Roman"/>
              <a:ea typeface="Times New Roman"/>
              <a:cs typeface="Times New Roman"/>
              <a:sym typeface="Times New Roman"/>
            </a:endParaRPr>
          </a:p>
          <a:p>
            <a:pPr indent="-476250" lvl="0" marL="457200" marR="38100" rtl="0" algn="l">
              <a:lnSpc>
                <a:spcPct val="115000"/>
              </a:lnSpc>
              <a:spcBef>
                <a:spcPts val="0"/>
              </a:spcBef>
              <a:spcAft>
                <a:spcPts val="0"/>
              </a:spcAft>
              <a:buClr>
                <a:schemeClr val="lt1"/>
              </a:buClr>
              <a:buSzPts val="3900"/>
              <a:buFont typeface="Times New Roman"/>
              <a:buChar char="●"/>
            </a:pPr>
            <a:r>
              <a:rPr lang="en-US" sz="3900">
                <a:solidFill>
                  <a:schemeClr val="lt1"/>
                </a:solidFill>
                <a:latin typeface="Times New Roman"/>
                <a:ea typeface="Times New Roman"/>
                <a:cs typeface="Times New Roman"/>
                <a:sym typeface="Times New Roman"/>
              </a:rPr>
              <a:t>Sufficient processing power</a:t>
            </a:r>
            <a:endParaRPr sz="3900">
              <a:solidFill>
                <a:schemeClr val="lt1"/>
              </a:solidFill>
              <a:latin typeface="Times New Roman"/>
              <a:ea typeface="Times New Roman"/>
              <a:cs typeface="Times New Roman"/>
              <a:sym typeface="Times New Roman"/>
            </a:endParaRPr>
          </a:p>
          <a:p>
            <a:pPr indent="-476250" lvl="0" marL="457200" marR="38100" rtl="0" algn="l">
              <a:lnSpc>
                <a:spcPct val="115000"/>
              </a:lnSpc>
              <a:spcBef>
                <a:spcPts val="0"/>
              </a:spcBef>
              <a:spcAft>
                <a:spcPts val="0"/>
              </a:spcAft>
              <a:buClr>
                <a:schemeClr val="lt1"/>
              </a:buClr>
              <a:buSzPts val="3900"/>
              <a:buFont typeface="Times New Roman"/>
              <a:buChar char="●"/>
            </a:pPr>
            <a:r>
              <a:rPr lang="en-US" sz="3900">
                <a:solidFill>
                  <a:schemeClr val="lt1"/>
                </a:solidFill>
                <a:latin typeface="Times New Roman"/>
                <a:ea typeface="Times New Roman"/>
                <a:cs typeface="Times New Roman"/>
                <a:sym typeface="Times New Roman"/>
              </a:rPr>
              <a:t>Network connectivity</a:t>
            </a:r>
            <a:endParaRPr sz="3900">
              <a:solidFill>
                <a:schemeClr val="lt1"/>
              </a:solidFill>
              <a:latin typeface="Times New Roman"/>
              <a:ea typeface="Times New Roman"/>
              <a:cs typeface="Times New Roman"/>
              <a:sym typeface="Times New Roman"/>
            </a:endParaRPr>
          </a:p>
          <a:p>
            <a:pPr indent="0" lvl="0" marL="0" rtl="0" algn="l">
              <a:spcBef>
                <a:spcPts val="500"/>
              </a:spcBef>
              <a:spcAft>
                <a:spcPts val="0"/>
              </a:spcAft>
              <a:buNone/>
            </a:pPr>
            <a:r>
              <a:t/>
            </a:r>
            <a:endParaRPr sz="39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p:nvPr/>
        </p:nvSpPr>
        <p:spPr>
          <a:xfrm>
            <a:off x="0" y="0"/>
            <a:ext cx="18288000" cy="10287000"/>
          </a:xfrm>
          <a:custGeom>
            <a:rect b="b" l="l" r="r" t="t"/>
            <a:pathLst>
              <a:path extrusionOk="0" h="13716000" w="24384000">
                <a:moveTo>
                  <a:pt x="0" y="0"/>
                </a:moveTo>
                <a:lnTo>
                  <a:pt x="24384000" y="0"/>
                </a:lnTo>
                <a:lnTo>
                  <a:pt x="24384000" y="13716000"/>
                </a:lnTo>
                <a:lnTo>
                  <a:pt x="0" y="13716000"/>
                </a:lnTo>
                <a:lnTo>
                  <a:pt x="0" y="0"/>
                </a:lnTo>
                <a:close/>
              </a:path>
            </a:pathLst>
          </a:custGeom>
          <a:gradFill>
            <a:gsLst>
              <a:gs pos="0">
                <a:srgbClr val="50070D"/>
              </a:gs>
              <a:gs pos="100000">
                <a:srgbClr val="0B074D"/>
              </a:gs>
            </a:gsLst>
            <a:lin ang="0" scaled="0"/>
          </a:grad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8"/>
          <p:cNvSpPr/>
          <p:nvPr/>
        </p:nvSpPr>
        <p:spPr>
          <a:xfrm rot="-2700000">
            <a:off x="-6012789" y="1349859"/>
            <a:ext cx="16909587" cy="6118196"/>
          </a:xfrm>
          <a:custGeom>
            <a:rect b="b" l="l" r="r" t="t"/>
            <a:pathLst>
              <a:path extrusionOk="0" h="6118196" w="16909587">
                <a:moveTo>
                  <a:pt x="0" y="0"/>
                </a:moveTo>
                <a:lnTo>
                  <a:pt x="16909587" y="0"/>
                </a:lnTo>
                <a:lnTo>
                  <a:pt x="16909587" y="6118196"/>
                </a:lnTo>
                <a:lnTo>
                  <a:pt x="0" y="6118196"/>
                </a:lnTo>
                <a:lnTo>
                  <a:pt x="0" y="0"/>
                </a:lnTo>
                <a:close/>
              </a:path>
            </a:pathLst>
          </a:custGeom>
          <a:blipFill rotWithShape="1">
            <a:blip r:embed="rId3">
              <a:alphaModFix amt="60000"/>
            </a:blip>
            <a:stretch>
              <a:fillRect b="-342" l="0" r="0" t="-34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8"/>
          <p:cNvSpPr/>
          <p:nvPr/>
        </p:nvSpPr>
        <p:spPr>
          <a:xfrm>
            <a:off x="8212060" y="5449403"/>
            <a:ext cx="12941886" cy="10518224"/>
          </a:xfrm>
          <a:custGeom>
            <a:rect b="b" l="l" r="r" t="t"/>
            <a:pathLst>
              <a:path extrusionOk="0" h="10518224" w="12941886">
                <a:moveTo>
                  <a:pt x="0" y="0"/>
                </a:moveTo>
                <a:lnTo>
                  <a:pt x="12941886" y="0"/>
                </a:lnTo>
                <a:lnTo>
                  <a:pt x="12941886" y="10518224"/>
                </a:lnTo>
                <a:lnTo>
                  <a:pt x="0" y="1051822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87" name="Google Shape;187;p18"/>
          <p:cNvGrpSpPr/>
          <p:nvPr/>
        </p:nvGrpSpPr>
        <p:grpSpPr>
          <a:xfrm>
            <a:off x="1389923" y="371754"/>
            <a:ext cx="15508154" cy="1167836"/>
            <a:chOff x="0" y="-19050"/>
            <a:chExt cx="20677539" cy="1557114"/>
          </a:xfrm>
        </p:grpSpPr>
        <p:sp>
          <p:nvSpPr>
            <p:cNvPr id="188" name="Google Shape;188;p18"/>
            <p:cNvSpPr/>
            <p:nvPr/>
          </p:nvSpPr>
          <p:spPr>
            <a:xfrm>
              <a:off x="0" y="0"/>
              <a:ext cx="20677539" cy="1538064"/>
            </a:xfrm>
            <a:custGeom>
              <a:rect b="b" l="l" r="r" t="t"/>
              <a:pathLst>
                <a:path extrusionOk="0" h="1538064" w="20677539">
                  <a:moveTo>
                    <a:pt x="0" y="0"/>
                  </a:moveTo>
                  <a:lnTo>
                    <a:pt x="20677539" y="0"/>
                  </a:lnTo>
                  <a:lnTo>
                    <a:pt x="20677539" y="1538064"/>
                  </a:lnTo>
                  <a:lnTo>
                    <a:pt x="0" y="1538064"/>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8"/>
            <p:cNvSpPr txBox="1"/>
            <p:nvPr/>
          </p:nvSpPr>
          <p:spPr>
            <a:xfrm>
              <a:off x="0" y="-19050"/>
              <a:ext cx="20677539" cy="1557114"/>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5600">
                  <a:solidFill>
                    <a:srgbClr val="F8F8F8"/>
                  </a:solidFill>
                  <a:latin typeface="Arial"/>
                  <a:ea typeface="Arial"/>
                  <a:cs typeface="Arial"/>
                  <a:sym typeface="Arial"/>
                </a:rPr>
                <a:t>TEAM DE</a:t>
              </a:r>
              <a:r>
                <a:rPr lang="en-US" sz="5600">
                  <a:solidFill>
                    <a:srgbClr val="F8F8F8"/>
                  </a:solidFill>
                </a:rPr>
                <a:t>T</a:t>
              </a:r>
              <a:r>
                <a:rPr lang="en-US" sz="5600">
                  <a:solidFill>
                    <a:srgbClr val="F8F8F8"/>
                  </a:solidFill>
                  <a:latin typeface="Arial"/>
                  <a:ea typeface="Arial"/>
                  <a:cs typeface="Arial"/>
                  <a:sym typeface="Arial"/>
                </a:rPr>
                <a:t>AILS</a:t>
              </a:r>
              <a:endParaRPr/>
            </a:p>
          </p:txBody>
        </p:sp>
      </p:grpSp>
      <p:grpSp>
        <p:nvGrpSpPr>
          <p:cNvPr id="190" name="Google Shape;190;p18"/>
          <p:cNvGrpSpPr/>
          <p:nvPr/>
        </p:nvGrpSpPr>
        <p:grpSpPr>
          <a:xfrm>
            <a:off x="539200" y="1734200"/>
            <a:ext cx="7950205" cy="2821697"/>
            <a:chOff x="-5" y="-76214"/>
            <a:chExt cx="10600273" cy="3762263"/>
          </a:xfrm>
        </p:grpSpPr>
        <p:sp>
          <p:nvSpPr>
            <p:cNvPr id="191" name="Google Shape;191;p18"/>
            <p:cNvSpPr/>
            <p:nvPr/>
          </p:nvSpPr>
          <p:spPr>
            <a:xfrm>
              <a:off x="0" y="0"/>
              <a:ext cx="10600268" cy="3686049"/>
            </a:xfrm>
            <a:custGeom>
              <a:rect b="b" l="l" r="r" t="t"/>
              <a:pathLst>
                <a:path extrusionOk="0" h="3686049" w="10600268">
                  <a:moveTo>
                    <a:pt x="57850" y="0"/>
                  </a:moveTo>
                  <a:lnTo>
                    <a:pt x="10542418" y="0"/>
                  </a:lnTo>
                  <a:cubicBezTo>
                    <a:pt x="10557760" y="0"/>
                    <a:pt x="10572475" y="6095"/>
                    <a:pt x="10583324" y="16944"/>
                  </a:cubicBezTo>
                  <a:cubicBezTo>
                    <a:pt x="10594173" y="27793"/>
                    <a:pt x="10600268" y="42507"/>
                    <a:pt x="10600268" y="57850"/>
                  </a:cubicBezTo>
                  <a:lnTo>
                    <a:pt x="10600268" y="3628199"/>
                  </a:lnTo>
                  <a:cubicBezTo>
                    <a:pt x="10600268" y="3643542"/>
                    <a:pt x="10594173" y="3658256"/>
                    <a:pt x="10583324" y="3669105"/>
                  </a:cubicBezTo>
                  <a:cubicBezTo>
                    <a:pt x="10572475" y="3679954"/>
                    <a:pt x="10557760" y="3686049"/>
                    <a:pt x="10542418" y="3686049"/>
                  </a:cubicBezTo>
                  <a:lnTo>
                    <a:pt x="57850" y="3686049"/>
                  </a:lnTo>
                  <a:cubicBezTo>
                    <a:pt x="42507" y="3686049"/>
                    <a:pt x="27793" y="3679954"/>
                    <a:pt x="16944" y="3669105"/>
                  </a:cubicBezTo>
                  <a:cubicBezTo>
                    <a:pt x="6095" y="3658256"/>
                    <a:pt x="0" y="3643542"/>
                    <a:pt x="0" y="3628199"/>
                  </a:cubicBezTo>
                  <a:lnTo>
                    <a:pt x="0" y="57850"/>
                  </a:lnTo>
                  <a:cubicBezTo>
                    <a:pt x="0" y="42507"/>
                    <a:pt x="6095" y="27793"/>
                    <a:pt x="16944" y="16944"/>
                  </a:cubicBezTo>
                  <a:cubicBezTo>
                    <a:pt x="27793" y="6095"/>
                    <a:pt x="42507" y="0"/>
                    <a:pt x="57850" y="0"/>
                  </a:cubicBez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8"/>
            <p:cNvSpPr txBox="1"/>
            <p:nvPr/>
          </p:nvSpPr>
          <p:spPr>
            <a:xfrm>
              <a:off x="-5" y="-76214"/>
              <a:ext cx="10600200" cy="3686100"/>
            </a:xfrm>
            <a:prstGeom prst="rect">
              <a:avLst/>
            </a:prstGeom>
            <a:noFill/>
            <a:ln>
              <a:noFill/>
            </a:ln>
          </p:spPr>
          <p:txBody>
            <a:bodyPr anchorCtr="0" anchor="t" bIns="0" lIns="0" spcFirstLastPara="1" rIns="0" wrap="square" tIns="0">
              <a:noAutofit/>
            </a:bodyPr>
            <a:lstStyle/>
            <a:p>
              <a:pPr indent="0" lvl="0" marL="0" marR="0" rtl="0" algn="l">
                <a:lnSpc>
                  <a:spcPct val="119979"/>
                </a:lnSpc>
                <a:spcBef>
                  <a:spcPts val="0"/>
                </a:spcBef>
                <a:spcAft>
                  <a:spcPts val="0"/>
                </a:spcAft>
                <a:buNone/>
              </a:pPr>
              <a:r>
                <a:rPr b="1" lang="en-US" sz="3899">
                  <a:solidFill>
                    <a:srgbClr val="F8F8F8"/>
                  </a:solidFill>
                  <a:latin typeface="Times"/>
                  <a:ea typeface="Times"/>
                  <a:cs typeface="Times"/>
                  <a:sym typeface="Times"/>
                </a:rPr>
                <a:t>Team Lead</a:t>
              </a:r>
              <a:endParaRPr/>
            </a:p>
            <a:p>
              <a:pPr indent="0" lvl="0" marL="0" marR="0" rtl="0" algn="l">
                <a:lnSpc>
                  <a:spcPct val="139984"/>
                </a:lnSpc>
                <a:spcBef>
                  <a:spcPts val="0"/>
                </a:spcBef>
                <a:spcAft>
                  <a:spcPts val="0"/>
                </a:spcAft>
                <a:buNone/>
              </a:pPr>
              <a:r>
                <a:rPr b="1" lang="en-US" sz="3899">
                  <a:solidFill>
                    <a:srgbClr val="F8F8F8"/>
                  </a:solidFill>
                  <a:latin typeface="Times"/>
                  <a:ea typeface="Times"/>
                  <a:cs typeface="Times"/>
                  <a:sym typeface="Times"/>
                </a:rPr>
                <a:t>Name: Pelli Sree Madhav</a:t>
              </a:r>
              <a:endParaRPr/>
            </a:p>
            <a:p>
              <a:pPr indent="0" lvl="0" marL="0" marR="0" rtl="0" algn="l">
                <a:lnSpc>
                  <a:spcPct val="139984"/>
                </a:lnSpc>
                <a:spcBef>
                  <a:spcPts val="0"/>
                </a:spcBef>
                <a:spcAft>
                  <a:spcPts val="0"/>
                </a:spcAft>
                <a:buNone/>
              </a:pPr>
              <a:r>
                <a:rPr b="1" lang="en-US" sz="3899">
                  <a:solidFill>
                    <a:srgbClr val="F8F8F8"/>
                  </a:solidFill>
                  <a:latin typeface="Times"/>
                  <a:ea typeface="Times"/>
                  <a:cs typeface="Times"/>
                  <a:sym typeface="Times"/>
                </a:rPr>
                <a:t>Phone Number: 9391228193</a:t>
              </a:r>
              <a:endParaRPr/>
            </a:p>
            <a:p>
              <a:pPr indent="0" lvl="0" marL="0" marR="0" rtl="0" algn="l">
                <a:lnSpc>
                  <a:spcPct val="139984"/>
                </a:lnSpc>
                <a:spcBef>
                  <a:spcPts val="0"/>
                </a:spcBef>
                <a:spcAft>
                  <a:spcPts val="0"/>
                </a:spcAft>
                <a:buNone/>
              </a:pPr>
              <a:r>
                <a:rPr b="1" lang="en-US" sz="3899">
                  <a:solidFill>
                    <a:srgbClr val="F8F8F8"/>
                  </a:solidFill>
                  <a:latin typeface="Times"/>
                  <a:ea typeface="Times"/>
                  <a:cs typeface="Times"/>
                  <a:sym typeface="Times"/>
                </a:rPr>
                <a:t>College: Guru Nanak Institutions Techinical Campus</a:t>
              </a:r>
              <a:endParaRPr/>
            </a:p>
          </p:txBody>
        </p:sp>
      </p:grpSp>
      <p:grpSp>
        <p:nvGrpSpPr>
          <p:cNvPr id="193" name="Google Shape;193;p18"/>
          <p:cNvGrpSpPr/>
          <p:nvPr/>
        </p:nvGrpSpPr>
        <p:grpSpPr>
          <a:xfrm>
            <a:off x="9270999" y="6100122"/>
            <a:ext cx="8514566" cy="2821687"/>
            <a:chOff x="0" y="-76200"/>
            <a:chExt cx="11352754" cy="3762249"/>
          </a:xfrm>
        </p:grpSpPr>
        <p:sp>
          <p:nvSpPr>
            <p:cNvPr id="194" name="Google Shape;194;p18"/>
            <p:cNvSpPr/>
            <p:nvPr/>
          </p:nvSpPr>
          <p:spPr>
            <a:xfrm>
              <a:off x="0" y="0"/>
              <a:ext cx="11352754" cy="3686049"/>
            </a:xfrm>
            <a:custGeom>
              <a:rect b="b" l="l" r="r" t="t"/>
              <a:pathLst>
                <a:path extrusionOk="0" h="3686049" w="11352754">
                  <a:moveTo>
                    <a:pt x="0" y="0"/>
                  </a:moveTo>
                  <a:lnTo>
                    <a:pt x="11352754" y="0"/>
                  </a:lnTo>
                  <a:lnTo>
                    <a:pt x="11352754" y="3686049"/>
                  </a:lnTo>
                  <a:lnTo>
                    <a:pt x="0" y="3686049"/>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8"/>
            <p:cNvSpPr txBox="1"/>
            <p:nvPr/>
          </p:nvSpPr>
          <p:spPr>
            <a:xfrm>
              <a:off x="0" y="-76200"/>
              <a:ext cx="11352753" cy="3762249"/>
            </a:xfrm>
            <a:prstGeom prst="rect">
              <a:avLst/>
            </a:prstGeom>
            <a:noFill/>
            <a:ln>
              <a:noFill/>
            </a:ln>
          </p:spPr>
          <p:txBody>
            <a:bodyPr anchorCtr="0" anchor="t" bIns="0" lIns="0" spcFirstLastPara="1" rIns="0" wrap="square" tIns="0">
              <a:noAutofit/>
            </a:bodyPr>
            <a:lstStyle/>
            <a:p>
              <a:pPr indent="0" lvl="0" marL="0" marR="0" rtl="0" algn="l">
                <a:lnSpc>
                  <a:spcPct val="119979"/>
                </a:lnSpc>
                <a:spcBef>
                  <a:spcPts val="0"/>
                </a:spcBef>
                <a:spcAft>
                  <a:spcPts val="0"/>
                </a:spcAft>
                <a:buNone/>
              </a:pPr>
              <a:r>
                <a:rPr b="1" lang="en-US" sz="3899">
                  <a:solidFill>
                    <a:srgbClr val="F8F8F8"/>
                  </a:solidFill>
                  <a:latin typeface="Times"/>
                  <a:ea typeface="Times"/>
                  <a:cs typeface="Times"/>
                  <a:sym typeface="Times"/>
                </a:rPr>
                <a:t>Team Member-3</a:t>
              </a:r>
              <a:endParaRPr/>
            </a:p>
            <a:p>
              <a:pPr indent="0" lvl="0" marL="0" marR="0" rtl="0" algn="l">
                <a:lnSpc>
                  <a:spcPct val="139984"/>
                </a:lnSpc>
                <a:spcBef>
                  <a:spcPts val="0"/>
                </a:spcBef>
                <a:spcAft>
                  <a:spcPts val="0"/>
                </a:spcAft>
                <a:buNone/>
              </a:pPr>
              <a:r>
                <a:rPr b="1" lang="en-US" sz="3899">
                  <a:solidFill>
                    <a:srgbClr val="F8F8F8"/>
                  </a:solidFill>
                  <a:latin typeface="Times"/>
                  <a:ea typeface="Times"/>
                  <a:cs typeface="Times"/>
                  <a:sym typeface="Times"/>
                </a:rPr>
                <a:t>Name: Nandikonda Shivani Reddy</a:t>
              </a:r>
              <a:endParaRPr/>
            </a:p>
            <a:p>
              <a:pPr indent="0" lvl="0" marL="0" marR="0" rtl="0" algn="l">
                <a:lnSpc>
                  <a:spcPct val="139984"/>
                </a:lnSpc>
                <a:spcBef>
                  <a:spcPts val="0"/>
                </a:spcBef>
                <a:spcAft>
                  <a:spcPts val="0"/>
                </a:spcAft>
                <a:buNone/>
              </a:pPr>
              <a:r>
                <a:rPr b="1" lang="en-US" sz="3899">
                  <a:solidFill>
                    <a:srgbClr val="F8F8F8"/>
                  </a:solidFill>
                  <a:latin typeface="Times"/>
                  <a:ea typeface="Times"/>
                  <a:cs typeface="Times"/>
                  <a:sym typeface="Times"/>
                </a:rPr>
                <a:t>Phone Number: 7416994961</a:t>
              </a:r>
              <a:endParaRPr/>
            </a:p>
            <a:p>
              <a:pPr indent="0" lvl="0" marL="0" marR="0" rtl="0" algn="l">
                <a:lnSpc>
                  <a:spcPct val="139984"/>
                </a:lnSpc>
                <a:spcBef>
                  <a:spcPts val="0"/>
                </a:spcBef>
                <a:spcAft>
                  <a:spcPts val="0"/>
                </a:spcAft>
                <a:buNone/>
              </a:pPr>
              <a:r>
                <a:rPr b="1" lang="en-US" sz="3899">
                  <a:solidFill>
                    <a:srgbClr val="F8F8F8"/>
                  </a:solidFill>
                  <a:latin typeface="Times"/>
                  <a:ea typeface="Times"/>
                  <a:cs typeface="Times"/>
                  <a:sym typeface="Times"/>
                </a:rPr>
                <a:t>College: </a:t>
              </a:r>
              <a:r>
                <a:rPr b="1" lang="en-US" sz="3899">
                  <a:solidFill>
                    <a:srgbClr val="F8F8F8"/>
                  </a:solidFill>
                  <a:latin typeface="Times"/>
                  <a:ea typeface="Times"/>
                  <a:cs typeface="Times"/>
                  <a:sym typeface="Times"/>
                </a:rPr>
                <a:t>Guru Nanak Institutions Techinical Campus</a:t>
              </a:r>
              <a:endParaRPr/>
            </a:p>
          </p:txBody>
        </p:sp>
      </p:grpSp>
      <p:grpSp>
        <p:nvGrpSpPr>
          <p:cNvPr id="196" name="Google Shape;196;p18"/>
          <p:cNvGrpSpPr/>
          <p:nvPr/>
        </p:nvGrpSpPr>
        <p:grpSpPr>
          <a:xfrm>
            <a:off x="539204" y="6100122"/>
            <a:ext cx="7950201" cy="2821687"/>
            <a:chOff x="0" y="-76200"/>
            <a:chExt cx="10600268" cy="3762249"/>
          </a:xfrm>
        </p:grpSpPr>
        <p:sp>
          <p:nvSpPr>
            <p:cNvPr id="197" name="Google Shape;197;p18"/>
            <p:cNvSpPr/>
            <p:nvPr/>
          </p:nvSpPr>
          <p:spPr>
            <a:xfrm>
              <a:off x="0" y="0"/>
              <a:ext cx="10600268" cy="3686049"/>
            </a:xfrm>
            <a:custGeom>
              <a:rect b="b" l="l" r="r" t="t"/>
              <a:pathLst>
                <a:path extrusionOk="0" h="3686049" w="10600268">
                  <a:moveTo>
                    <a:pt x="0" y="0"/>
                  </a:moveTo>
                  <a:lnTo>
                    <a:pt x="10600268" y="0"/>
                  </a:lnTo>
                  <a:lnTo>
                    <a:pt x="10600268" y="3686049"/>
                  </a:lnTo>
                  <a:lnTo>
                    <a:pt x="0" y="3686049"/>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8"/>
            <p:cNvSpPr txBox="1"/>
            <p:nvPr/>
          </p:nvSpPr>
          <p:spPr>
            <a:xfrm>
              <a:off x="0" y="-76200"/>
              <a:ext cx="10600268" cy="3762249"/>
            </a:xfrm>
            <a:prstGeom prst="rect">
              <a:avLst/>
            </a:prstGeom>
            <a:noFill/>
            <a:ln>
              <a:noFill/>
            </a:ln>
          </p:spPr>
          <p:txBody>
            <a:bodyPr anchorCtr="0" anchor="t" bIns="0" lIns="0" spcFirstLastPara="1" rIns="0" wrap="square" tIns="0">
              <a:noAutofit/>
            </a:bodyPr>
            <a:lstStyle/>
            <a:p>
              <a:pPr indent="0" lvl="0" marL="0" marR="0" rtl="0" algn="l">
                <a:lnSpc>
                  <a:spcPct val="119979"/>
                </a:lnSpc>
                <a:spcBef>
                  <a:spcPts val="0"/>
                </a:spcBef>
                <a:spcAft>
                  <a:spcPts val="0"/>
                </a:spcAft>
                <a:buNone/>
              </a:pPr>
              <a:r>
                <a:rPr b="1" lang="en-US" sz="3899">
                  <a:solidFill>
                    <a:srgbClr val="F8F8F8"/>
                  </a:solidFill>
                  <a:latin typeface="Times"/>
                  <a:ea typeface="Times"/>
                  <a:cs typeface="Times"/>
                  <a:sym typeface="Times"/>
                </a:rPr>
                <a:t>Team Member-2</a:t>
              </a:r>
              <a:endParaRPr/>
            </a:p>
            <a:p>
              <a:pPr indent="0" lvl="0" marL="0" marR="0" rtl="0" algn="l">
                <a:lnSpc>
                  <a:spcPct val="139984"/>
                </a:lnSpc>
                <a:spcBef>
                  <a:spcPts val="0"/>
                </a:spcBef>
                <a:spcAft>
                  <a:spcPts val="0"/>
                </a:spcAft>
                <a:buNone/>
              </a:pPr>
              <a:r>
                <a:rPr b="1" lang="en-US" sz="3899">
                  <a:solidFill>
                    <a:srgbClr val="F8F8F8"/>
                  </a:solidFill>
                  <a:latin typeface="Times"/>
                  <a:ea typeface="Times"/>
                  <a:cs typeface="Times"/>
                  <a:sym typeface="Times"/>
                </a:rPr>
                <a:t>Name: Puli Shravya </a:t>
              </a:r>
              <a:endParaRPr b="1" sz="3899">
                <a:solidFill>
                  <a:srgbClr val="F8F8F8"/>
                </a:solidFill>
                <a:latin typeface="Times"/>
                <a:ea typeface="Times"/>
                <a:cs typeface="Times"/>
                <a:sym typeface="Times"/>
              </a:endParaRPr>
            </a:p>
            <a:p>
              <a:pPr indent="0" lvl="0" marL="0" marR="0" rtl="0" algn="l">
                <a:lnSpc>
                  <a:spcPct val="139984"/>
                </a:lnSpc>
                <a:spcBef>
                  <a:spcPts val="0"/>
                </a:spcBef>
                <a:spcAft>
                  <a:spcPts val="0"/>
                </a:spcAft>
                <a:buNone/>
              </a:pPr>
              <a:r>
                <a:rPr b="1" lang="en-US" sz="3899">
                  <a:solidFill>
                    <a:srgbClr val="F8F8F8"/>
                  </a:solidFill>
                  <a:latin typeface="Times"/>
                  <a:ea typeface="Times"/>
                  <a:cs typeface="Times"/>
                  <a:sym typeface="Times"/>
                </a:rPr>
                <a:t>Phone Number: 7331142509</a:t>
              </a:r>
              <a:endParaRPr/>
            </a:p>
            <a:p>
              <a:pPr indent="0" lvl="0" marL="0" marR="0" rtl="0" algn="l">
                <a:lnSpc>
                  <a:spcPct val="139984"/>
                </a:lnSpc>
                <a:spcBef>
                  <a:spcPts val="0"/>
                </a:spcBef>
                <a:spcAft>
                  <a:spcPts val="0"/>
                </a:spcAft>
                <a:buNone/>
              </a:pPr>
              <a:r>
                <a:rPr b="1" lang="en-US" sz="3899">
                  <a:solidFill>
                    <a:srgbClr val="F8F8F8"/>
                  </a:solidFill>
                  <a:latin typeface="Times"/>
                  <a:ea typeface="Times"/>
                  <a:cs typeface="Times"/>
                  <a:sym typeface="Times"/>
                </a:rPr>
                <a:t>College: </a:t>
              </a:r>
              <a:r>
                <a:rPr b="1" lang="en-US" sz="3899">
                  <a:solidFill>
                    <a:srgbClr val="F8F8F8"/>
                  </a:solidFill>
                  <a:latin typeface="Times"/>
                  <a:ea typeface="Times"/>
                  <a:cs typeface="Times"/>
                  <a:sym typeface="Times"/>
                </a:rPr>
                <a:t>Guru Nanak Institutions Techinical Campus</a:t>
              </a:r>
              <a:endParaRPr/>
            </a:p>
          </p:txBody>
        </p:sp>
      </p:grpSp>
      <p:grpSp>
        <p:nvGrpSpPr>
          <p:cNvPr id="199" name="Google Shape;199;p18"/>
          <p:cNvGrpSpPr/>
          <p:nvPr/>
        </p:nvGrpSpPr>
        <p:grpSpPr>
          <a:xfrm>
            <a:off x="9270999" y="1734198"/>
            <a:ext cx="8514675" cy="3583700"/>
            <a:chOff x="0" y="-1092217"/>
            <a:chExt cx="11352900" cy="4778266"/>
          </a:xfrm>
        </p:grpSpPr>
        <p:sp>
          <p:nvSpPr>
            <p:cNvPr id="200" name="Google Shape;200;p18"/>
            <p:cNvSpPr/>
            <p:nvPr/>
          </p:nvSpPr>
          <p:spPr>
            <a:xfrm>
              <a:off x="0" y="0"/>
              <a:ext cx="11352754" cy="3686049"/>
            </a:xfrm>
            <a:custGeom>
              <a:rect b="b" l="l" r="r" t="t"/>
              <a:pathLst>
                <a:path extrusionOk="0" h="3686049" w="11352754">
                  <a:moveTo>
                    <a:pt x="0" y="0"/>
                  </a:moveTo>
                  <a:lnTo>
                    <a:pt x="11352754" y="0"/>
                  </a:lnTo>
                  <a:lnTo>
                    <a:pt x="11352754" y="3686049"/>
                  </a:lnTo>
                  <a:lnTo>
                    <a:pt x="0" y="3686049"/>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8"/>
            <p:cNvSpPr txBox="1"/>
            <p:nvPr/>
          </p:nvSpPr>
          <p:spPr>
            <a:xfrm>
              <a:off x="0" y="-1092217"/>
              <a:ext cx="11352900" cy="3762300"/>
            </a:xfrm>
            <a:prstGeom prst="rect">
              <a:avLst/>
            </a:prstGeom>
            <a:noFill/>
            <a:ln>
              <a:noFill/>
            </a:ln>
          </p:spPr>
          <p:txBody>
            <a:bodyPr anchorCtr="0" anchor="t" bIns="0" lIns="0" spcFirstLastPara="1" rIns="0" wrap="square" tIns="0">
              <a:noAutofit/>
            </a:bodyPr>
            <a:lstStyle/>
            <a:p>
              <a:pPr indent="0" lvl="0" marL="0" marR="0" rtl="0" algn="l">
                <a:lnSpc>
                  <a:spcPct val="119979"/>
                </a:lnSpc>
                <a:spcBef>
                  <a:spcPts val="0"/>
                </a:spcBef>
                <a:spcAft>
                  <a:spcPts val="0"/>
                </a:spcAft>
                <a:buNone/>
              </a:pPr>
              <a:r>
                <a:rPr b="1" lang="en-US" sz="3899">
                  <a:solidFill>
                    <a:srgbClr val="F8F8F8"/>
                  </a:solidFill>
                  <a:latin typeface="Times"/>
                  <a:ea typeface="Times"/>
                  <a:cs typeface="Times"/>
                  <a:sym typeface="Times"/>
                </a:rPr>
                <a:t>Team Member-1</a:t>
              </a:r>
              <a:endParaRPr/>
            </a:p>
            <a:p>
              <a:pPr indent="0" lvl="0" marL="0" marR="0" rtl="0" algn="l">
                <a:lnSpc>
                  <a:spcPct val="139984"/>
                </a:lnSpc>
                <a:spcBef>
                  <a:spcPts val="0"/>
                </a:spcBef>
                <a:spcAft>
                  <a:spcPts val="0"/>
                </a:spcAft>
                <a:buNone/>
              </a:pPr>
              <a:r>
                <a:rPr b="1" lang="en-US" sz="3899">
                  <a:solidFill>
                    <a:srgbClr val="F8F8F8"/>
                  </a:solidFill>
                  <a:latin typeface="Times"/>
                  <a:ea typeface="Times"/>
                  <a:cs typeface="Times"/>
                  <a:sym typeface="Times"/>
                </a:rPr>
                <a:t>Name: Poonam Mahunta</a:t>
              </a:r>
              <a:endParaRPr/>
            </a:p>
            <a:p>
              <a:pPr indent="0" lvl="0" marL="0" marR="0" rtl="0" algn="l">
                <a:lnSpc>
                  <a:spcPct val="139984"/>
                </a:lnSpc>
                <a:spcBef>
                  <a:spcPts val="0"/>
                </a:spcBef>
                <a:spcAft>
                  <a:spcPts val="0"/>
                </a:spcAft>
                <a:buNone/>
              </a:pPr>
              <a:r>
                <a:rPr b="1" lang="en-US" sz="3899">
                  <a:solidFill>
                    <a:srgbClr val="F8F8F8"/>
                  </a:solidFill>
                  <a:latin typeface="Times"/>
                  <a:ea typeface="Times"/>
                  <a:cs typeface="Times"/>
                  <a:sym typeface="Times"/>
                </a:rPr>
                <a:t>Phone Number: 7032940854</a:t>
              </a:r>
              <a:endParaRPr/>
            </a:p>
            <a:p>
              <a:pPr indent="0" lvl="0" marL="0" marR="0" rtl="0" algn="l">
                <a:lnSpc>
                  <a:spcPct val="139984"/>
                </a:lnSpc>
                <a:spcBef>
                  <a:spcPts val="0"/>
                </a:spcBef>
                <a:spcAft>
                  <a:spcPts val="0"/>
                </a:spcAft>
                <a:buNone/>
              </a:pPr>
              <a:r>
                <a:rPr b="1" lang="en-US" sz="3899">
                  <a:solidFill>
                    <a:srgbClr val="F8F8F8"/>
                  </a:solidFill>
                  <a:latin typeface="Times"/>
                  <a:ea typeface="Times"/>
                  <a:cs typeface="Times"/>
                  <a:sym typeface="Times"/>
                </a:rPr>
                <a:t>College: </a:t>
              </a:r>
              <a:r>
                <a:rPr b="1" lang="en-US" sz="3899">
                  <a:solidFill>
                    <a:srgbClr val="F8F8F8"/>
                  </a:solidFill>
                  <a:latin typeface="Times"/>
                  <a:ea typeface="Times"/>
                  <a:cs typeface="Times"/>
                  <a:sym typeface="Times"/>
                </a:rPr>
                <a:t>Guru Nanak Institutions Techinical Campus</a:t>
              </a:r>
              <a:endParaRPr/>
            </a:p>
          </p:txBody>
        </p:sp>
      </p:grpSp>
      <p:grpSp>
        <p:nvGrpSpPr>
          <p:cNvPr id="202" name="Google Shape;202;p18"/>
          <p:cNvGrpSpPr/>
          <p:nvPr/>
        </p:nvGrpSpPr>
        <p:grpSpPr>
          <a:xfrm>
            <a:off x="13084628" y="9258300"/>
            <a:ext cx="6879750" cy="1152431"/>
            <a:chOff x="0" y="0"/>
            <a:chExt cx="9173000" cy="1536575"/>
          </a:xfrm>
        </p:grpSpPr>
        <p:sp>
          <p:nvSpPr>
            <p:cNvPr id="203" name="Google Shape;203;p18"/>
            <p:cNvSpPr/>
            <p:nvPr/>
          </p:nvSpPr>
          <p:spPr>
            <a:xfrm>
              <a:off x="0" y="0"/>
              <a:ext cx="7852229" cy="1435100"/>
            </a:xfrm>
            <a:custGeom>
              <a:rect b="b" l="l" r="r" t="t"/>
              <a:pathLst>
                <a:path extrusionOk="0" h="1435100" w="7852229">
                  <a:moveTo>
                    <a:pt x="0" y="0"/>
                  </a:moveTo>
                  <a:lnTo>
                    <a:pt x="7852229" y="0"/>
                  </a:lnTo>
                  <a:lnTo>
                    <a:pt x="7852229" y="1435100"/>
                  </a:lnTo>
                  <a:lnTo>
                    <a:pt x="0" y="1435100"/>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8"/>
            <p:cNvSpPr txBox="1"/>
            <p:nvPr/>
          </p:nvSpPr>
          <p:spPr>
            <a:xfrm>
              <a:off x="1320800" y="92075"/>
              <a:ext cx="7852200" cy="14445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4900">
                  <a:solidFill>
                    <a:srgbClr val="F8F8F8"/>
                  </a:solidFill>
                  <a:latin typeface="Arial"/>
                  <a:ea typeface="Arial"/>
                  <a:cs typeface="Arial"/>
                  <a:sym typeface="Arial"/>
                </a:rPr>
                <a:t>THANK YOU</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