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766FFE-623F-4141-8415-F04E8153D34D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4"/>
    <p:restoredTop sz="93887"/>
  </p:normalViewPr>
  <p:slideViewPr>
    <p:cSldViewPr snapToGrid="0" snapToObjects="1">
      <p:cViewPr varScale="1">
        <p:scale>
          <a:sx n="103" d="100"/>
          <a:sy n="10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C8F5-7D38-BE40-9900-531909C4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C298D-C676-6141-8079-861E2C07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D6FCD-3AC9-894C-80AE-7ABDB2B5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D7C2-A784-9944-ABE2-3DD38C41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7E38-DFA2-8C47-B57E-225492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BED9-934D-C843-81BB-97750AD5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CEC4-6FED-C141-B0A2-ECCB3525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FACE-A930-AC42-8F8B-3CA01C0F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551A-3497-534C-A594-FD6C10CB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288D-94F7-7348-9C44-D0B40732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B74A0-0CBA-A948-9A8C-D7C63F8BE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85BF-2F1B-7E40-BEAD-3BC72C351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B792-7538-A241-A21F-E36A5E05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F29E3-B55F-9547-B41D-B6F11007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E841-9FC3-0C48-AA37-BC15E947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8AFE-CDBD-3D4C-BB37-ECDB3AB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DD57-7953-814B-B720-34792BCF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D015-A185-D340-9947-44F868B8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B2E9-CCD2-3B43-A123-1BA4AA7F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ED66-B6FA-4849-B1B2-6531857C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367-E551-824D-AC14-2071788E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E7D1-2A68-6147-A1E5-966F17E8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0F98-38FA-D847-B874-9552CC8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4E95-62F7-0443-BEB6-317F168D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AAB7-9323-8E4B-A5A4-13E5E3A2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1F1-45E0-754E-AEB9-50FA25F0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ED98-192F-AA40-AC0F-A6E72BE9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E22E-3F57-6D44-9F4A-380A124E6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4174-2062-534B-ACD2-7AB64415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582E1-E5CD-984C-80B7-6320186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0AAC-2E1D-5D4D-8A1C-E144BF4E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8AB6-A669-9B4F-B82D-A2C19A10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CBDDC-3C22-0E40-8D04-AC7F84E6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76C56-3905-EA4E-8211-6FB5C44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2AA48-1574-3645-970B-4E4E414D9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33E81-BB52-1C43-A4BD-F6F63F3E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8D06B-20C5-3B45-ACF3-E868A837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1058-ACC7-7447-B9C9-E63676B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01678-A3C7-FF47-91E2-636C09E2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EC21-5CCF-A846-8252-A40F0F9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2E09-7341-2247-A6AE-10649492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956F7-9E63-D64F-8023-E8C353D5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8B645-947E-5B4D-8E23-82860C47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3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9B073-9974-6C44-A047-1AAA623B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80775-2163-C747-96BF-C37BED92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014A4-3C87-C24D-A682-77E0E07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97A-CD72-A642-8ED7-3919B1F2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502F-B014-0540-AB2D-C851F218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CA71-8E66-4248-A63A-DE758D7A7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B917F-97A4-BC49-A352-753F84A8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39DB-5EAF-1B40-A307-7A8121E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FD7B3-2F02-8E4A-B30D-7D660888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04A-B80E-8640-A7C9-4BF0F87A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52DE8-42F9-4747-BA0F-DF224858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85D7D-9580-8942-A12B-151117CDA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5134-874A-334D-A791-B687CDB3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6153B-E442-B94A-BA26-B3EBCAC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E81BA-7185-3F4D-889B-E471ACB3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5FCD3-1AB4-8941-91CB-968B8DDF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5770-5842-F842-A610-EADE2A4B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17AD-0E47-3F4E-850B-9D3962FCA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2238-DF6F-964F-B89C-1E2C84A69381}" type="datetimeFigureOut">
              <a:rPr lang="en-US" smtClean="0"/>
              <a:t>5/2/18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0B96-5E7F-2348-97F9-276E41F50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B645-D376-CC49-86F6-B56A6A14B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04CB-80D8-2B44-815F-A13D64724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BC58-05CF-9245-B7D6-F819ED28C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Product Company: Final Data Mart Development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A6D13-5D4C-EA45-9E8C-25DFC2BB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Team: 1</a:t>
            </a:r>
          </a:p>
          <a:p>
            <a:r>
              <a:rPr lang="en-US" dirty="0"/>
              <a:t>Members: Geeta Madhav Gali, Sai Venkat </a:t>
            </a:r>
            <a:r>
              <a:rPr lang="en-US" dirty="0" err="1"/>
              <a:t>Kotha</a:t>
            </a:r>
            <a:r>
              <a:rPr lang="en-US" dirty="0"/>
              <a:t>, Sanjay Varma </a:t>
            </a:r>
            <a:r>
              <a:rPr lang="en-US" dirty="0" err="1"/>
              <a:t>Rudraraju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2B80-28C2-1646-A47D-D9E33830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Universe of Discourse: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3D35-6FB1-F94B-820E-925530DAE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This data mart can be used by the management of the company to investigate the Financial performance at the gross profit level.</a:t>
            </a:r>
          </a:p>
        </p:txBody>
      </p:sp>
    </p:spTree>
    <p:extLst>
      <p:ext uri="{BB962C8B-B14F-4D97-AF65-F5344CB8AC3E}">
        <p14:creationId xmlns:p14="http://schemas.microsoft.com/office/powerpoint/2010/main" val="27685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4800-6A65-9D46-A29E-B94FE1D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3336-DF75-7243-9DA5-338B9A56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An individual transaction which represents the sale of a product to a customer on a specific day</a:t>
            </a:r>
          </a:p>
        </p:txBody>
      </p:sp>
    </p:spTree>
    <p:extLst>
      <p:ext uri="{BB962C8B-B14F-4D97-AF65-F5344CB8AC3E}">
        <p14:creationId xmlns:p14="http://schemas.microsoft.com/office/powerpoint/2010/main" val="295723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99F1-9DCD-D14C-AE51-7D38CD6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A652-C886-7D41-9E18-82BA1FBF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r>
              <a:rPr lang="en-US" dirty="0"/>
              <a:t>Product</a:t>
            </a:r>
          </a:p>
          <a:p>
            <a:r>
              <a:rPr lang="en-US" dirty="0"/>
              <a:t>Sale date</a:t>
            </a:r>
          </a:p>
          <a:p>
            <a:r>
              <a:rPr lang="en-US" dirty="0"/>
              <a:t>Order date</a:t>
            </a:r>
          </a:p>
          <a:p>
            <a:r>
              <a:rPr lang="en-US" dirty="0"/>
              <a:t>Sale order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BB67-4A71-2648-AB50-11A7BD4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42C0-29C1-B947-8FCA-E2A7D881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Sale Details</a:t>
            </a:r>
          </a:p>
          <a:p>
            <a:pPr marL="0" indent="0">
              <a:buNone/>
            </a:pPr>
            <a:r>
              <a:rPr lang="en-US" dirty="0"/>
              <a:t>	amount</a:t>
            </a:r>
          </a:p>
          <a:p>
            <a:pPr marL="0" indent="0">
              <a:buNone/>
            </a:pPr>
            <a:r>
              <a:rPr lang="en-US" dirty="0"/>
              <a:t>	quantity</a:t>
            </a:r>
          </a:p>
          <a:p>
            <a:pPr marL="0" indent="0">
              <a:buNone/>
            </a:pPr>
            <a:r>
              <a:rPr lang="en-US" dirty="0"/>
              <a:t>	discounted</a:t>
            </a:r>
          </a:p>
          <a:p>
            <a:pPr marL="0" indent="0">
              <a:buNone/>
            </a:pPr>
            <a:r>
              <a:rPr lang="en-US" dirty="0"/>
              <a:t>	division</a:t>
            </a:r>
          </a:p>
          <a:p>
            <a:pPr marL="0" indent="0">
              <a:buNone/>
            </a:pPr>
            <a:r>
              <a:rPr lang="en-US" dirty="0"/>
              <a:t>	In voice</a:t>
            </a:r>
          </a:p>
        </p:txBody>
      </p:sp>
    </p:spTree>
    <p:extLst>
      <p:ext uri="{BB962C8B-B14F-4D97-AF65-F5344CB8AC3E}">
        <p14:creationId xmlns:p14="http://schemas.microsoft.com/office/powerpoint/2010/main" val="15812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894-6EC9-4043-84DE-7AE852D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Junk and Degenerate Dimensions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863A-2FF8-CF41-AAB4-B42363F3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Junk Dimension	</a:t>
            </a:r>
          </a:p>
          <a:p>
            <a:pPr marL="0" indent="0">
              <a:buNone/>
            </a:pPr>
            <a:r>
              <a:rPr lang="en-US" dirty="0"/>
              <a:t>	Sale order attributes</a:t>
            </a:r>
          </a:p>
          <a:p>
            <a:pPr marL="0" indent="0">
              <a:buNone/>
            </a:pPr>
            <a:r>
              <a:rPr lang="en-US" dirty="0"/>
              <a:t>		Shipping Method</a:t>
            </a:r>
          </a:p>
          <a:p>
            <a:pPr marL="0" indent="0">
              <a:buNone/>
            </a:pPr>
            <a:r>
              <a:rPr lang="en-US" dirty="0"/>
              <a:t>		Order Method</a:t>
            </a:r>
          </a:p>
          <a:p>
            <a:pPr marL="0" indent="0">
              <a:buNone/>
            </a:pPr>
            <a:r>
              <a:rPr lang="en-US" dirty="0"/>
              <a:t>		Payment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Degenerate Dimension</a:t>
            </a:r>
          </a:p>
          <a:p>
            <a:pPr marL="0" indent="0">
              <a:buNone/>
            </a:pPr>
            <a:r>
              <a:rPr lang="en-US" dirty="0"/>
              <a:t>	In 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FA5D-C220-3541-BDFB-FE3A8B20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pic>
        <p:nvPicPr>
          <p:cNvPr id="1026" name="Picture 2" descr="https://lh5.googleusercontent.com/xUDZhPAVYo4csapGL0s_zZyZDOhGM9REyjAVDd4_Gh65Wnbe-oFeMtUyouNE6Y24IAemtfWzWbaZuds2s66fM4FrOzed7Wvk69j31sgcGPy-Z6Dw_a60qAJlglKkYq-EzFmYXsEZ">
            <a:extLst>
              <a:ext uri="{FF2B5EF4-FFF2-40B4-BE49-F238E27FC236}">
                <a16:creationId xmlns:a16="http://schemas.microsoft.com/office/drawing/2014/main" id="{502BE06D-8968-B245-B52F-CF68BC74E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39" y="-392723"/>
            <a:ext cx="6882569" cy="75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1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F182-4F7B-5B46-A6F6-68FB5EC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075F-F039-2143-B76C-83B5928A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Customer</a:t>
            </a:r>
          </a:p>
          <a:p>
            <a:r>
              <a:rPr lang="en-US" dirty="0"/>
              <a:t>Standardizing company extensions</a:t>
            </a:r>
          </a:p>
          <a:p>
            <a:r>
              <a:rPr lang="en-US" dirty="0"/>
              <a:t>Standardizing the Customer Type Name </a:t>
            </a:r>
          </a:p>
          <a:p>
            <a:r>
              <a:rPr lang="en-US" dirty="0"/>
              <a:t>Standardizing Address (addr1, addr2 and State)</a:t>
            </a:r>
          </a:p>
          <a:p>
            <a:r>
              <a:rPr lang="en-US" dirty="0"/>
              <a:t>Correcting the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Removing unnecessary punctuation in address</a:t>
            </a:r>
          </a:p>
          <a:p>
            <a:r>
              <a:rPr lang="en-US" dirty="0"/>
              <a:t>Streamlining </a:t>
            </a:r>
            <a:r>
              <a:rPr lang="en-US" dirty="0" err="1"/>
              <a:t>CustomerID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F182-4F7B-5B46-A6F6-68FB5EC4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075F-F039-2143-B76C-83B5928A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Product</a:t>
            </a:r>
          </a:p>
          <a:p>
            <a:r>
              <a:rPr lang="en-US" dirty="0"/>
              <a:t>Standardizing Supplier Name</a:t>
            </a:r>
          </a:p>
          <a:p>
            <a:r>
              <a:rPr lang="en-US" dirty="0"/>
              <a:t>Standardizing the Description, Type Description and Business </a:t>
            </a:r>
            <a:r>
              <a:rPr lang="en-US"/>
              <a:t>unit name</a:t>
            </a:r>
            <a:endParaRPr lang="en-US" dirty="0"/>
          </a:p>
          <a:p>
            <a:r>
              <a:rPr lang="en-US" dirty="0"/>
              <a:t>Standardizing Address (addr1, addr2 and State)</a:t>
            </a:r>
          </a:p>
          <a:p>
            <a:r>
              <a:rPr lang="en-US" dirty="0"/>
              <a:t>Correcting the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Removing unnecessary punctuation in address</a:t>
            </a:r>
          </a:p>
          <a:p>
            <a:r>
              <a:rPr lang="en-US" dirty="0"/>
              <a:t>Streamlining </a:t>
            </a:r>
            <a:r>
              <a:rPr lang="en-US" dirty="0" err="1"/>
              <a:t>CustomerID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156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Product Company: Final Data Mart Development Report</vt:lpstr>
      <vt:lpstr>Universe of Discourse:</vt:lpstr>
      <vt:lpstr>Grain</vt:lpstr>
      <vt:lpstr>Dimensions</vt:lpstr>
      <vt:lpstr>Fact</vt:lpstr>
      <vt:lpstr>Junk and Degenerate Dimensions       </vt:lpstr>
      <vt:lpstr>ER Model</vt:lpstr>
      <vt:lpstr>Data Cleaning</vt:lpstr>
      <vt:lpstr>Data Cleaning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Product Company: Final Data Mart Development Report</dc:title>
  <dc:creator>Geeta Madhav Gali</dc:creator>
  <cp:lastModifiedBy>Geeta Madhav Gali</cp:lastModifiedBy>
  <cp:revision>2</cp:revision>
  <dcterms:created xsi:type="dcterms:W3CDTF">2018-05-02T19:34:06Z</dcterms:created>
  <dcterms:modified xsi:type="dcterms:W3CDTF">2018-05-02T19:47:30Z</dcterms:modified>
</cp:coreProperties>
</file>