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2918400" cy="21945600"/>
  <p:notesSz cx="9239250" cy="11982450"/>
  <p:embeddedFontLst>
    <p:embeddedFont>
      <p:font typeface="Quattrocento" panose="02020502030000000404" pitchFamily="18" charset="0"/>
      <p:regular r:id="rId4"/>
      <p:bold r:id="rId5"/>
    </p:embeddedFont>
    <p:embeddedFont>
      <p:font typeface="Quattrocento Sans" panose="020B0502050000020003"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392">
          <p15:clr>
            <a:srgbClr val="A4A3A4"/>
          </p15:clr>
        </p15:guide>
        <p15:guide id="2" pos="1008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hC0W2u+vyjEAkGNwZRn+sDr1umz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4" d="100"/>
          <a:sy n="24" d="100"/>
        </p:scale>
        <p:origin x="1406" y="-120"/>
      </p:cViewPr>
      <p:guideLst>
        <p:guide orient="horz" pos="7392"/>
        <p:guide pos="100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774"/>
        <p:guide pos="29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customschemas.google.com/relationships/presentationmetadata" Target="metadata"/><Relationship Id="rId3" Type="http://schemas.openxmlformats.org/officeDocument/2006/relationships/notesMaster" Target="notesMasters/notesMaster1.xml"/><Relationship Id="rId7"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83038" cy="592138"/>
          </a:xfrm>
          <a:prstGeom prst="rect">
            <a:avLst/>
          </a:prstGeom>
          <a:noFill/>
          <a:ln>
            <a:noFill/>
          </a:ln>
        </p:spPr>
        <p:txBody>
          <a:bodyPr spcFirstLastPara="1" wrap="square" lIns="114975" tIns="57475" rIns="114975" bIns="57475" anchor="t" anchorCtr="0">
            <a:noAutofit/>
          </a:bodyPr>
          <a:lstStyle>
            <a:lvl1pPr marR="0" lvl="0" algn="l"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5241925" y="0"/>
            <a:ext cx="3983038" cy="592138"/>
          </a:xfrm>
          <a:prstGeom prst="rect">
            <a:avLst/>
          </a:prstGeom>
          <a:noFill/>
          <a:ln>
            <a:noFill/>
          </a:ln>
        </p:spPr>
        <p:txBody>
          <a:bodyPr spcFirstLastPara="1" wrap="square" lIns="114975" tIns="57475" rIns="114975" bIns="57475" anchor="t" anchorCtr="0">
            <a:noAutofit/>
          </a:bodyPr>
          <a:lstStyle>
            <a:lvl1pPr marR="0" lvl="0" algn="r"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204913" y="889000"/>
            <a:ext cx="6815137" cy="45450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1257300" y="5732463"/>
            <a:ext cx="6708775" cy="5335587"/>
          </a:xfrm>
          <a:prstGeom prst="rect">
            <a:avLst/>
          </a:prstGeom>
          <a:noFill/>
          <a:ln>
            <a:noFill/>
          </a:ln>
        </p:spPr>
        <p:txBody>
          <a:bodyPr spcFirstLastPara="1" wrap="square" lIns="114975" tIns="57475" rIns="114975" bIns="57475" anchor="t" anchorCtr="0">
            <a:noAutofit/>
          </a:bodyPr>
          <a:lstStyle>
            <a:lvl1pPr marL="457200" marR="0" lvl="0"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57"/>
              </a:spcBef>
              <a:spcAft>
                <a:spcPts val="0"/>
              </a:spcAft>
              <a:buSzPts val="1400"/>
              <a:buNone/>
              <a:defRPr sz="857"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857"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1363325"/>
            <a:ext cx="3983038" cy="593725"/>
          </a:xfrm>
          <a:prstGeom prst="rect">
            <a:avLst/>
          </a:prstGeom>
          <a:noFill/>
          <a:ln>
            <a:noFill/>
          </a:ln>
        </p:spPr>
        <p:txBody>
          <a:bodyPr spcFirstLastPara="1" wrap="square" lIns="114975" tIns="57475" rIns="114975" bIns="57475" anchor="b" anchorCtr="0">
            <a:noAutofit/>
          </a:bodyPr>
          <a:lstStyle>
            <a:lvl1pPr marR="0" lvl="0" algn="l" rtl="0">
              <a:spcBef>
                <a:spcPts val="0"/>
              </a:spcBef>
              <a:spcAft>
                <a:spcPts val="0"/>
              </a:spcAft>
              <a:buSzPts val="1400"/>
              <a:buNone/>
              <a:defRPr sz="15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714"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5241925" y="11363325"/>
            <a:ext cx="3983038" cy="593725"/>
          </a:xfrm>
          <a:prstGeom prst="rect">
            <a:avLst/>
          </a:prstGeom>
          <a:noFill/>
          <a:ln>
            <a:noFill/>
          </a:ln>
        </p:spPr>
        <p:txBody>
          <a:bodyPr spcFirstLastPara="1" wrap="square" lIns="114975" tIns="57475" rIns="114975" bIns="57475" anchor="b" anchorCtr="0">
            <a:noAutofit/>
          </a:bodyPr>
          <a:lstStyle/>
          <a:p>
            <a:pPr marL="0" marR="0" lvl="0" indent="0" algn="r" rtl="0">
              <a:spcBef>
                <a:spcPts val="0"/>
              </a:spcBef>
              <a:spcAft>
                <a:spcPts val="0"/>
              </a:spcAft>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pPr marL="0" marR="0" lvl="0" indent="0" algn="r" rtl="0">
                <a:spcBef>
                  <a:spcPts val="0"/>
                </a:spcBef>
                <a:spcAft>
                  <a:spcPts val="0"/>
                </a:spcAft>
                <a:buNone/>
              </a:pPr>
              <a:t>‹#›</a:t>
            </a:fld>
            <a:endParaRPr sz="15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sldNum" idx="12"/>
          </p:nvPr>
        </p:nvSpPr>
        <p:spPr>
          <a:xfrm>
            <a:off x="5241925" y="11363325"/>
            <a:ext cx="3983038" cy="593725"/>
          </a:xfrm>
          <a:prstGeom prst="rect">
            <a:avLst/>
          </a:prstGeom>
          <a:noFill/>
          <a:ln>
            <a:noFill/>
          </a:ln>
        </p:spPr>
        <p:txBody>
          <a:bodyPr spcFirstLastPara="1" wrap="square" lIns="114975" tIns="57475" rIns="114975" bIns="57475" anchor="b" anchorCtr="0">
            <a:noAutofit/>
          </a:bodyPr>
          <a:lstStyle/>
          <a:p>
            <a:pPr marL="0" lvl="0" indent="0" algn="r" rtl="0">
              <a:spcBef>
                <a:spcPts val="0"/>
              </a:spcBef>
              <a:spcAft>
                <a:spcPts val="0"/>
              </a:spcAft>
              <a:buNone/>
            </a:pPr>
            <a:fld id="{00000000-1234-1234-1234-123412341234}" type="slidenum">
              <a:rPr lang="en-US" sz="1500" b="0" i="0" u="none" strike="noStrike" cap="none">
                <a:solidFill>
                  <a:schemeClr val="dk1"/>
                </a:solidFill>
                <a:latin typeface="Times New Roman"/>
                <a:ea typeface="Times New Roman"/>
                <a:cs typeface="Times New Roman"/>
                <a:sym typeface="Times New Roman"/>
              </a:rPr>
              <a:pPr marL="0" lvl="0" indent="0" algn="r" rtl="0">
                <a:spcBef>
                  <a:spcPts val="0"/>
                </a:spcBef>
                <a:spcAft>
                  <a:spcPts val="0"/>
                </a:spcAft>
                <a:buNone/>
              </a:pPr>
              <a:t>1</a:t>
            </a:fld>
            <a:endParaRPr sz="1500" b="0" i="0" u="none" strike="noStrike" cap="none">
              <a:solidFill>
                <a:schemeClr val="dk1"/>
              </a:solidFill>
              <a:latin typeface="Times New Roman"/>
              <a:ea typeface="Times New Roman"/>
              <a:cs typeface="Times New Roman"/>
              <a:sym typeface="Times New Roman"/>
            </a:endParaRPr>
          </a:p>
        </p:txBody>
      </p:sp>
      <p:sp>
        <p:nvSpPr>
          <p:cNvPr id="52" name="Google Shape;52;p1:notes"/>
          <p:cNvSpPr>
            <a:spLocks noGrp="1" noRot="1" noChangeAspect="1"/>
          </p:cNvSpPr>
          <p:nvPr>
            <p:ph type="sldImg" idx="2"/>
          </p:nvPr>
        </p:nvSpPr>
        <p:spPr>
          <a:xfrm>
            <a:off x="1204913" y="889000"/>
            <a:ext cx="6815137" cy="45450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3" name="Google Shape;53;p1:notes"/>
          <p:cNvSpPr txBox="1">
            <a:spLocks noGrp="1"/>
          </p:cNvSpPr>
          <p:nvPr>
            <p:ph type="body" idx="1"/>
          </p:nvPr>
        </p:nvSpPr>
        <p:spPr>
          <a:xfrm>
            <a:off x="1257300" y="5732463"/>
            <a:ext cx="6708775" cy="5335587"/>
          </a:xfrm>
          <a:prstGeom prst="rect">
            <a:avLst/>
          </a:prstGeom>
          <a:noFill/>
          <a:ln>
            <a:noFill/>
          </a:ln>
        </p:spPr>
        <p:txBody>
          <a:bodyPr spcFirstLastPara="1" wrap="square" lIns="114975" tIns="57475" rIns="114975" bIns="57475" anchor="t" anchorCtr="0">
            <a:noAutofit/>
          </a:bodyPr>
          <a:lstStyle/>
          <a:p>
            <a:pPr marL="0" lvl="0" indent="0" algn="l" rtl="0">
              <a:spcBef>
                <a:spcPts val="0"/>
              </a:spcBef>
              <a:spcAft>
                <a:spcPts val="0"/>
              </a:spcAft>
              <a:buNone/>
            </a:pPr>
            <a:endParaRPr sz="857"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4"/>
        <p:cNvGrpSpPr/>
        <p:nvPr/>
      </p:nvGrpSpPr>
      <p:grpSpPr>
        <a:xfrm>
          <a:off x="0" y="0"/>
          <a:ext cx="0" cy="0"/>
          <a:chOff x="0" y="0"/>
          <a:chExt cx="0" cy="0"/>
        </a:xfrm>
      </p:grpSpPr>
      <p:sp>
        <p:nvSpPr>
          <p:cNvPr id="45" name="Google Shape;45;p12"/>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6" name="Google Shape;46;p12"/>
          <p:cNvSpPr txBox="1">
            <a:spLocks noGrp="1"/>
          </p:cNvSpPr>
          <p:nvPr>
            <p:ph type="body" idx="1"/>
          </p:nvPr>
        </p:nvSpPr>
        <p:spPr>
          <a:xfrm rot="5400000">
            <a:off x="9217554" y="-2451628"/>
            <a:ext cx="14483293" cy="29626982"/>
          </a:xfrm>
          <a:prstGeom prst="rect">
            <a:avLst/>
          </a:prstGeom>
          <a:noFill/>
          <a:ln>
            <a:noFill/>
          </a:ln>
        </p:spPr>
        <p:txBody>
          <a:bodyPr spcFirstLastPara="1" wrap="square" lIns="91425" tIns="45700" rIns="91425" bIns="45700" anchor="t" anchorCtr="0">
            <a:noAutofit/>
          </a:bodyPr>
          <a:lstStyle>
            <a:lvl1pPr marL="457200" marR="0" lvl="0" indent="-681609" algn="l" rtl="0">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7"/>
        <p:cNvGrpSpPr/>
        <p:nvPr/>
      </p:nvGrpSpPr>
      <p:grpSpPr>
        <a:xfrm>
          <a:off x="0" y="0"/>
          <a:ext cx="0" cy="0"/>
          <a:chOff x="0" y="0"/>
          <a:chExt cx="0" cy="0"/>
        </a:xfrm>
      </p:grpSpPr>
      <p:sp>
        <p:nvSpPr>
          <p:cNvPr id="48" name="Google Shape;48;p13"/>
          <p:cNvSpPr txBox="1">
            <a:spLocks noGrp="1"/>
          </p:cNvSpPr>
          <p:nvPr>
            <p:ph type="title"/>
          </p:nvPr>
        </p:nvSpPr>
        <p:spPr>
          <a:xfrm rot="5400000">
            <a:off x="18207039" y="6537855"/>
            <a:ext cx="18725093" cy="740621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9" name="Google Shape;49;p13"/>
          <p:cNvSpPr txBox="1">
            <a:spLocks noGrp="1"/>
          </p:cNvSpPr>
          <p:nvPr>
            <p:ph type="body" idx="1"/>
          </p:nvPr>
        </p:nvSpPr>
        <p:spPr>
          <a:xfrm rot="5400000">
            <a:off x="3342746" y="-818621"/>
            <a:ext cx="18725093" cy="22119168"/>
          </a:xfrm>
          <a:prstGeom prst="rect">
            <a:avLst/>
          </a:prstGeom>
          <a:noFill/>
          <a:ln>
            <a:noFill/>
          </a:ln>
        </p:spPr>
        <p:txBody>
          <a:bodyPr spcFirstLastPara="1" wrap="square" lIns="91425" tIns="45700" rIns="91425" bIns="45700" anchor="t" anchorCtr="0">
            <a:noAutofit/>
          </a:bodyPr>
          <a:lstStyle>
            <a:lvl1pPr marL="457200" marR="0" lvl="0" indent="-681609" algn="l" rtl="0">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2469093" y="6817784"/>
            <a:ext cx="27980218" cy="4703233"/>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17" name="Google Shape;17;p4"/>
          <p:cNvSpPr txBox="1">
            <a:spLocks noGrp="1"/>
          </p:cNvSpPr>
          <p:nvPr>
            <p:ph type="subTitle" idx="1"/>
          </p:nvPr>
        </p:nvSpPr>
        <p:spPr>
          <a:xfrm>
            <a:off x="4938184" y="12435417"/>
            <a:ext cx="23042032" cy="5609167"/>
          </a:xfrm>
          <a:prstGeom prst="rect">
            <a:avLst/>
          </a:prstGeom>
          <a:noFill/>
          <a:ln>
            <a:noFill/>
          </a:ln>
        </p:spPr>
        <p:txBody>
          <a:bodyPr spcFirstLastPara="1" wrap="square" lIns="91425" tIns="45700" rIns="91425" bIns="45700" anchor="t" anchorCtr="0">
            <a:noAutofit/>
          </a:bodyPr>
          <a:lstStyle>
            <a:lvl1pPr marR="0" lvl="0" algn="ctr" rtl="0">
              <a:spcBef>
                <a:spcPts val="1427"/>
              </a:spcBef>
              <a:spcAft>
                <a:spcPts val="0"/>
              </a:spcAft>
              <a:buClr>
                <a:schemeClr val="dk1"/>
              </a:buClr>
              <a:buSzPts val="7134"/>
              <a:buFont typeface="Times New Roman"/>
              <a:buNone/>
              <a:defRPr sz="7133" b="0" i="0" u="none" strike="noStrike" cap="none">
                <a:solidFill>
                  <a:schemeClr val="dk1"/>
                </a:solidFill>
                <a:latin typeface="Times New Roman"/>
                <a:ea typeface="Times New Roman"/>
                <a:cs typeface="Times New Roman"/>
                <a:sym typeface="Times New Roman"/>
              </a:defRPr>
            </a:lvl1pPr>
            <a:lvl2pPr marR="0" lvl="1" algn="ctr" rtl="0">
              <a:spcBef>
                <a:spcPts val="1267"/>
              </a:spcBef>
              <a:spcAft>
                <a:spcPts val="0"/>
              </a:spcAft>
              <a:buClr>
                <a:schemeClr val="dk1"/>
              </a:buClr>
              <a:buSzPts val="6334"/>
              <a:buFont typeface="Times New Roman"/>
              <a:buNone/>
              <a:defRPr sz="6334" b="0" i="0" u="none" strike="noStrike" cap="none">
                <a:solidFill>
                  <a:schemeClr val="dk1"/>
                </a:solidFill>
                <a:latin typeface="Times New Roman"/>
                <a:ea typeface="Times New Roman"/>
                <a:cs typeface="Times New Roman"/>
                <a:sym typeface="Times New Roman"/>
              </a:defRPr>
            </a:lvl2pPr>
            <a:lvl3pPr marR="0" lvl="2" algn="ctr" rtl="0">
              <a:spcBef>
                <a:spcPts val="1080"/>
              </a:spcBef>
              <a:spcAft>
                <a:spcPts val="0"/>
              </a:spcAft>
              <a:buClr>
                <a:schemeClr val="dk1"/>
              </a:buClr>
              <a:buSzPts val="5400"/>
              <a:buFont typeface="Times New Roman"/>
              <a:buNone/>
              <a:defRPr sz="5400" b="0" i="0" u="none" strike="noStrike" cap="none">
                <a:solidFill>
                  <a:schemeClr val="dk1"/>
                </a:solidFill>
                <a:latin typeface="Times New Roman"/>
                <a:ea typeface="Times New Roman"/>
                <a:cs typeface="Times New Roman"/>
                <a:sym typeface="Times New Roman"/>
              </a:defRPr>
            </a:lvl3pPr>
            <a:lvl4pPr marR="0" lvl="3"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4pPr>
            <a:lvl5pPr marR="0" lvl="4"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5pPr>
            <a:lvl6pPr marR="0" lvl="5"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6pPr>
            <a:lvl7pPr marR="0" lvl="6"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7pPr>
            <a:lvl8pPr marR="0" lvl="7"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8pPr>
            <a:lvl9pPr marR="0" lvl="8" algn="ctr" rtl="0">
              <a:spcBef>
                <a:spcPts val="867"/>
              </a:spcBef>
              <a:spcAft>
                <a:spcPts val="0"/>
              </a:spcAft>
              <a:buClr>
                <a:schemeClr val="dk1"/>
              </a:buClr>
              <a:buSzPts val="4334"/>
              <a:buFont typeface="Times New Roman"/>
              <a:buNone/>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0" name="Google Shape;20;p5"/>
          <p:cNvSpPr txBox="1">
            <a:spLocks noGrp="1"/>
          </p:cNvSpPr>
          <p:nvPr>
            <p:ph type="body" idx="1"/>
          </p:nvPr>
        </p:nvSpPr>
        <p:spPr>
          <a:xfrm>
            <a:off x="1645710" y="5120217"/>
            <a:ext cx="29626982" cy="14483293"/>
          </a:xfrm>
          <a:prstGeom prst="rect">
            <a:avLst/>
          </a:prstGeom>
          <a:noFill/>
          <a:ln>
            <a:noFill/>
          </a:ln>
        </p:spPr>
        <p:txBody>
          <a:bodyPr spcFirstLastPara="1" wrap="square" lIns="91425" tIns="45700" rIns="91425" bIns="45700" anchor="t" anchorCtr="0">
            <a:noAutofit/>
          </a:bodyPr>
          <a:lstStyle>
            <a:lvl1pPr marL="457200" marR="0" lvl="0" indent="-681609" algn="l" rtl="0">
              <a:spcBef>
                <a:spcPts val="1427"/>
              </a:spcBef>
              <a:spcAft>
                <a:spcPts val="0"/>
              </a:spcAft>
              <a:buClr>
                <a:schemeClr val="dk1"/>
              </a:buClr>
              <a:buSzPts val="7134"/>
              <a:buFont typeface="Times New Roman"/>
              <a:buChar char="•"/>
              <a:defRPr sz="7133" b="0" i="0" u="none" strike="noStrike" cap="none">
                <a:solidFill>
                  <a:schemeClr val="dk1"/>
                </a:solidFill>
                <a:latin typeface="Times New Roman"/>
                <a:ea typeface="Times New Roman"/>
                <a:cs typeface="Times New Roman"/>
                <a:sym typeface="Times New Roman"/>
              </a:defRPr>
            </a:lvl1pPr>
            <a:lvl2pPr marL="914400" marR="0" lvl="1" indent="-630809" algn="l" rtl="0">
              <a:spcBef>
                <a:spcPts val="1267"/>
              </a:spcBef>
              <a:spcAft>
                <a:spcPts val="0"/>
              </a:spcAft>
              <a:buClr>
                <a:schemeClr val="dk1"/>
              </a:buClr>
              <a:buSzPts val="6334"/>
              <a:buFont typeface="Times New Roman"/>
              <a:buChar char="–"/>
              <a:defRPr sz="6334" b="0" i="0" u="none" strike="noStrike" cap="none">
                <a:solidFill>
                  <a:schemeClr val="dk1"/>
                </a:solidFill>
                <a:latin typeface="Times New Roman"/>
                <a:ea typeface="Times New Roman"/>
                <a:cs typeface="Times New Roman"/>
                <a:sym typeface="Times New Roman"/>
              </a:defRPr>
            </a:lvl2pPr>
            <a:lvl3pPr marL="1371600" marR="0" lvl="2" indent="-571500" algn="l" rtl="0">
              <a:spcBef>
                <a:spcPts val="1080"/>
              </a:spcBef>
              <a:spcAft>
                <a:spcPts val="0"/>
              </a:spcAft>
              <a:buClr>
                <a:schemeClr val="dk1"/>
              </a:buClr>
              <a:buSzPts val="5400"/>
              <a:buFont typeface="Times New Roman"/>
              <a:buChar char="•"/>
              <a:defRPr sz="5400" b="0" i="0" u="none" strike="noStrike" cap="none">
                <a:solidFill>
                  <a:schemeClr val="dk1"/>
                </a:solidFill>
                <a:latin typeface="Times New Roman"/>
                <a:ea typeface="Times New Roman"/>
                <a:cs typeface="Times New Roman"/>
                <a:sym typeface="Times New Roman"/>
              </a:defRPr>
            </a:lvl3pPr>
            <a:lvl4pPr marL="1828800" marR="0" lvl="3"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4pPr>
            <a:lvl5pPr marL="2286000" marR="0" lvl="4"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5pPr>
            <a:lvl6pPr marL="2743200" marR="0" lvl="5"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6pPr>
            <a:lvl7pPr marL="3200400" marR="0" lvl="6"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7pPr>
            <a:lvl8pPr marL="3657600" marR="0" lvl="7" indent="-503808"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8pPr>
            <a:lvl9pPr marL="4114800" marR="0" lvl="8" indent="-503809" algn="l" rtl="0">
              <a:spcBef>
                <a:spcPts val="867"/>
              </a:spcBef>
              <a:spcAft>
                <a:spcPts val="0"/>
              </a:spcAft>
              <a:buClr>
                <a:schemeClr val="dk1"/>
              </a:buClr>
              <a:buSzPts val="4334"/>
              <a:buFont typeface="Times New Roman"/>
              <a:buChar char="»"/>
              <a:defRPr sz="4334"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2600326" y="14102293"/>
            <a:ext cx="27980218" cy="435821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2667"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3" name="Google Shape;23;p6"/>
          <p:cNvSpPr txBox="1">
            <a:spLocks noGrp="1"/>
          </p:cNvSpPr>
          <p:nvPr>
            <p:ph type="body" idx="1"/>
          </p:nvPr>
        </p:nvSpPr>
        <p:spPr>
          <a:xfrm>
            <a:off x="2600326" y="9301692"/>
            <a:ext cx="27980218" cy="4800600"/>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267"/>
              </a:spcBef>
              <a:spcAft>
                <a:spcPts val="0"/>
              </a:spcAft>
              <a:buClr>
                <a:schemeClr val="dk1"/>
              </a:buClr>
              <a:buSzPts val="1333"/>
              <a:buFont typeface="Times New Roman"/>
              <a:buNone/>
              <a:defRPr sz="1333"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13"/>
              </a:spcBef>
              <a:spcAft>
                <a:spcPts val="0"/>
              </a:spcAft>
              <a:buClr>
                <a:schemeClr val="dk1"/>
              </a:buClr>
              <a:buSzPts val="1067"/>
              <a:buFont typeface="Times New Roman"/>
              <a:buNone/>
              <a:defRPr sz="1067"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26" name="Google Shape;26;p7"/>
          <p:cNvSpPr txBox="1">
            <a:spLocks noGrp="1"/>
          </p:cNvSpPr>
          <p:nvPr>
            <p:ph type="body" idx="1"/>
          </p:nvPr>
        </p:nvSpPr>
        <p:spPr>
          <a:xfrm>
            <a:off x="1645709" y="5120217"/>
            <a:ext cx="14762691" cy="14483293"/>
          </a:xfrm>
          <a:prstGeom prst="rect">
            <a:avLst/>
          </a:prstGeom>
          <a:noFill/>
          <a:ln>
            <a:noFill/>
          </a:ln>
        </p:spPr>
        <p:txBody>
          <a:bodyPr spcFirstLastPara="1" wrap="square" lIns="91425" tIns="45700" rIns="91425" bIns="45700" anchor="t" anchorCtr="0">
            <a:noAutofit/>
          </a:bodyPr>
          <a:lstStyle>
            <a:lvl1pPr marL="457200" marR="0" lvl="0" indent="-347154" algn="l" rtl="0">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1pPr>
            <a:lvl2pPr marL="914400" marR="0" lvl="1"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2pPr>
            <a:lvl3pPr marL="1371600" marR="0" lvl="2"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3pPr>
            <a:lvl4pPr marL="1828800" marR="0" lvl="3"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7"/>
          <p:cNvSpPr txBox="1">
            <a:spLocks noGrp="1"/>
          </p:cNvSpPr>
          <p:nvPr>
            <p:ph type="body" idx="2"/>
          </p:nvPr>
        </p:nvSpPr>
        <p:spPr>
          <a:xfrm>
            <a:off x="16510002" y="5120217"/>
            <a:ext cx="14762693" cy="14483293"/>
          </a:xfrm>
          <a:prstGeom prst="rect">
            <a:avLst/>
          </a:prstGeom>
          <a:noFill/>
          <a:ln>
            <a:noFill/>
          </a:ln>
        </p:spPr>
        <p:txBody>
          <a:bodyPr spcFirstLastPara="1" wrap="square" lIns="91425" tIns="45700" rIns="91425" bIns="45700" anchor="t" anchorCtr="0">
            <a:noAutofit/>
          </a:bodyPr>
          <a:lstStyle>
            <a:lvl1pPr marL="457200" marR="0" lvl="0" indent="-347154" algn="l" rtl="0">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1pPr>
            <a:lvl2pPr marL="914400" marR="0" lvl="1"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2pPr>
            <a:lvl3pPr marL="1371600" marR="0" lvl="2"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3pPr>
            <a:lvl4pPr marL="1828800" marR="0" lvl="3"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4pPr>
            <a:lvl5pPr marL="2286000" marR="0" lvl="4"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5pPr>
            <a:lvl6pPr marL="2743200" marR="0" lvl="5"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6pPr>
            <a:lvl7pPr marL="3200400" marR="0" lvl="6"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7pPr>
            <a:lvl8pPr marL="3657600" marR="0" lvl="7"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8pPr>
            <a:lvl9pPr marL="4114800" marR="0" lvl="8"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30" name="Google Shape;30;p8"/>
          <p:cNvSpPr txBox="1">
            <a:spLocks noGrp="1"/>
          </p:cNvSpPr>
          <p:nvPr>
            <p:ph type="body" idx="1"/>
          </p:nvPr>
        </p:nvSpPr>
        <p:spPr>
          <a:xfrm>
            <a:off x="1645709" y="4912784"/>
            <a:ext cx="14544675" cy="204681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67"/>
              </a:spcBef>
              <a:spcAft>
                <a:spcPts val="0"/>
              </a:spcAft>
              <a:buClr>
                <a:schemeClr val="dk1"/>
              </a:buClr>
              <a:buSzPts val="1333"/>
              <a:buFont typeface="Times New Roman"/>
              <a:buNone/>
              <a:defRPr sz="1333"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40"/>
              </a:spcBef>
              <a:spcAft>
                <a:spcPts val="0"/>
              </a:spcAft>
              <a:buClr>
                <a:schemeClr val="dk1"/>
              </a:buClr>
              <a:buSzPts val="1200"/>
              <a:buFont typeface="Times New Roman"/>
              <a:buNone/>
              <a:defRPr sz="12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8"/>
          <p:cNvSpPr txBox="1">
            <a:spLocks noGrp="1"/>
          </p:cNvSpPr>
          <p:nvPr>
            <p:ph type="body" idx="2"/>
          </p:nvPr>
        </p:nvSpPr>
        <p:spPr>
          <a:xfrm>
            <a:off x="1645709" y="6959601"/>
            <a:ext cx="14544675" cy="12643908"/>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1pPr>
            <a:lvl2pPr marL="914400" marR="0" lvl="1"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2pPr>
            <a:lvl3pPr marL="1371600" marR="0" lvl="2"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3pPr>
            <a:lvl4pPr marL="1828800" marR="0" lvl="3"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4pPr>
            <a:lvl5pPr marL="2286000" marR="0" lvl="4"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5pPr>
            <a:lvl6pPr marL="2743200" marR="0" lvl="5"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6pPr>
            <a:lvl7pPr marL="3200400" marR="0" lvl="6"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7pPr>
            <a:lvl8pPr marL="3657600" marR="0" lvl="7"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8pPr>
            <a:lvl9pPr marL="4114800" marR="0" lvl="8"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8"/>
          <p:cNvSpPr txBox="1">
            <a:spLocks noGrp="1"/>
          </p:cNvSpPr>
          <p:nvPr>
            <p:ph type="body" idx="3"/>
          </p:nvPr>
        </p:nvSpPr>
        <p:spPr>
          <a:xfrm>
            <a:off x="16721666" y="4912784"/>
            <a:ext cx="14551027" cy="204681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67"/>
              </a:spcBef>
              <a:spcAft>
                <a:spcPts val="0"/>
              </a:spcAft>
              <a:buClr>
                <a:schemeClr val="dk1"/>
              </a:buClr>
              <a:buSzPts val="1333"/>
              <a:buFont typeface="Times New Roman"/>
              <a:buNone/>
              <a:defRPr sz="1333"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40"/>
              </a:spcBef>
              <a:spcAft>
                <a:spcPts val="0"/>
              </a:spcAft>
              <a:buClr>
                <a:schemeClr val="dk1"/>
              </a:buClr>
              <a:buSzPts val="1200"/>
              <a:buFont typeface="Times New Roman"/>
              <a:buNone/>
              <a:defRPr sz="12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13"/>
              </a:spcBef>
              <a:spcAft>
                <a:spcPts val="0"/>
              </a:spcAft>
              <a:buClr>
                <a:schemeClr val="dk1"/>
              </a:buClr>
              <a:buSzPts val="1067"/>
              <a:buFont typeface="Times New Roman"/>
              <a:buNone/>
              <a:defRPr sz="1067" b="1" i="0" u="none" strike="noStrike" cap="none">
                <a:solidFill>
                  <a:schemeClr val="dk1"/>
                </a:solidFill>
                <a:latin typeface="Times New Roman"/>
                <a:ea typeface="Times New Roman"/>
                <a:cs typeface="Times New Roman"/>
                <a:sym typeface="Times New Roman"/>
              </a:defRPr>
            </a:lvl9pPr>
          </a:lstStyle>
          <a:p>
            <a:endParaRPr/>
          </a:p>
        </p:txBody>
      </p:sp>
      <p:sp>
        <p:nvSpPr>
          <p:cNvPr id="33" name="Google Shape;33;p8"/>
          <p:cNvSpPr txBox="1">
            <a:spLocks noGrp="1"/>
          </p:cNvSpPr>
          <p:nvPr>
            <p:ph type="body" idx="4"/>
          </p:nvPr>
        </p:nvSpPr>
        <p:spPr>
          <a:xfrm>
            <a:off x="16721666" y="6959601"/>
            <a:ext cx="14551027" cy="12643908"/>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1pPr>
            <a:lvl2pPr marL="914400" marR="0" lvl="1"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2pPr>
            <a:lvl3pPr marL="1371600" marR="0" lvl="2" indent="-304800" algn="l" rtl="0">
              <a:spcBef>
                <a:spcPts val="240"/>
              </a:spcBef>
              <a:spcAft>
                <a:spcPts val="0"/>
              </a:spcAft>
              <a:buClr>
                <a:schemeClr val="dk1"/>
              </a:buClr>
              <a:buSzPts val="1200"/>
              <a:buFont typeface="Times New Roman"/>
              <a:buChar char="•"/>
              <a:defRPr sz="1200" b="0" i="0" u="none" strike="noStrike" cap="none">
                <a:solidFill>
                  <a:schemeClr val="dk1"/>
                </a:solidFill>
                <a:latin typeface="Times New Roman"/>
                <a:ea typeface="Times New Roman"/>
                <a:cs typeface="Times New Roman"/>
                <a:sym typeface="Times New Roman"/>
              </a:defRPr>
            </a:lvl3pPr>
            <a:lvl4pPr marL="1828800" marR="0" lvl="3"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4pPr>
            <a:lvl5pPr marL="2286000" marR="0" lvl="4"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5pPr>
            <a:lvl6pPr marL="2743200" marR="0" lvl="5"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6pPr>
            <a:lvl7pPr marL="3200400" marR="0" lvl="6"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7pPr>
            <a:lvl8pPr marL="3657600" marR="0" lvl="7"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8pPr>
            <a:lvl9pPr marL="4114800" marR="0" lvl="8" indent="-296354" algn="l" rtl="0">
              <a:spcBef>
                <a:spcPts val="213"/>
              </a:spcBef>
              <a:spcAft>
                <a:spcPts val="0"/>
              </a:spcAft>
              <a:buClr>
                <a:schemeClr val="dk1"/>
              </a:buClr>
              <a:buSzPts val="1067"/>
              <a:buFont typeface="Times New Roman"/>
              <a:buChar char="»"/>
              <a:defRPr sz="1067"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645710" y="878417"/>
            <a:ext cx="29626982" cy="36576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645709" y="874184"/>
            <a:ext cx="10829925" cy="371792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333"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38" name="Google Shape;38;p10"/>
          <p:cNvSpPr txBox="1">
            <a:spLocks noGrp="1"/>
          </p:cNvSpPr>
          <p:nvPr>
            <p:ph type="body" idx="1"/>
          </p:nvPr>
        </p:nvSpPr>
        <p:spPr>
          <a:xfrm>
            <a:off x="12870392" y="874184"/>
            <a:ext cx="18402300" cy="18729325"/>
          </a:xfrm>
          <a:prstGeom prst="rect">
            <a:avLst/>
          </a:prstGeom>
          <a:noFill/>
          <a:ln>
            <a:noFill/>
          </a:ln>
        </p:spPr>
        <p:txBody>
          <a:bodyPr spcFirstLastPara="1" wrap="square" lIns="91425" tIns="45700" rIns="91425" bIns="45700" anchor="t" anchorCtr="0">
            <a:noAutofit/>
          </a:bodyPr>
          <a:lstStyle>
            <a:lvl1pPr marL="457200" marR="0" lvl="0" indent="-364045" algn="l" rtl="0">
              <a:spcBef>
                <a:spcPts val="427"/>
              </a:spcBef>
              <a:spcAft>
                <a:spcPts val="0"/>
              </a:spcAft>
              <a:buClr>
                <a:schemeClr val="dk1"/>
              </a:buClr>
              <a:buSzPts val="2133"/>
              <a:buFont typeface="Times New Roman"/>
              <a:buChar char="•"/>
              <a:defRPr sz="2133" b="0" i="0" u="none" strike="noStrike" cap="none">
                <a:solidFill>
                  <a:schemeClr val="dk1"/>
                </a:solidFill>
                <a:latin typeface="Times New Roman"/>
                <a:ea typeface="Times New Roman"/>
                <a:cs typeface="Times New Roman"/>
                <a:sym typeface="Times New Roman"/>
              </a:defRPr>
            </a:lvl1pPr>
            <a:lvl2pPr marL="914400" marR="0" lvl="1" indent="-347154" algn="l" rtl="0">
              <a:spcBef>
                <a:spcPts val="373"/>
              </a:spcBef>
              <a:spcAft>
                <a:spcPts val="0"/>
              </a:spcAft>
              <a:buClr>
                <a:schemeClr val="dk1"/>
              </a:buClr>
              <a:buSzPts val="1867"/>
              <a:buFont typeface="Times New Roman"/>
              <a:buChar char="–"/>
              <a:defRPr sz="1867" b="0" i="0" u="none" strike="noStrike" cap="none">
                <a:solidFill>
                  <a:schemeClr val="dk1"/>
                </a:solidFill>
                <a:latin typeface="Times New Roman"/>
                <a:ea typeface="Times New Roman"/>
                <a:cs typeface="Times New Roman"/>
                <a:sym typeface="Times New Roman"/>
              </a:defRPr>
            </a:lvl2pPr>
            <a:lvl3pPr marL="1371600" marR="0" lvl="2"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3pPr>
            <a:lvl4pPr marL="1828800" marR="0" lvl="3"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4pPr>
            <a:lvl5pPr marL="2286000" marR="0" lvl="4"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5pPr>
            <a:lvl6pPr marL="2743200" marR="0" lvl="5"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6pPr>
            <a:lvl7pPr marL="3200400" marR="0" lvl="6"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7pPr>
            <a:lvl8pPr marL="3657600" marR="0" lvl="7"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8pPr>
            <a:lvl9pPr marL="4114800" marR="0" lvl="8" indent="-313245" algn="l" rtl="0">
              <a:spcBef>
                <a:spcPts val="267"/>
              </a:spcBef>
              <a:spcAft>
                <a:spcPts val="0"/>
              </a:spcAft>
              <a:buClr>
                <a:schemeClr val="dk1"/>
              </a:buClr>
              <a:buSzPts val="1333"/>
              <a:buFont typeface="Times New Roman"/>
              <a:buChar char="»"/>
              <a:defRPr sz="1333"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10"/>
          <p:cNvSpPr txBox="1">
            <a:spLocks noGrp="1"/>
          </p:cNvSpPr>
          <p:nvPr>
            <p:ph type="body" idx="2"/>
          </p:nvPr>
        </p:nvSpPr>
        <p:spPr>
          <a:xfrm>
            <a:off x="1645709" y="4592109"/>
            <a:ext cx="10829925" cy="150114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133"/>
              </a:spcBef>
              <a:spcAft>
                <a:spcPts val="0"/>
              </a:spcAft>
              <a:buClr>
                <a:schemeClr val="dk1"/>
              </a:buClr>
              <a:buSzPts val="667"/>
              <a:buFont typeface="Times New Roman"/>
              <a:buNone/>
              <a:defRPr sz="667"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6452659" y="15361710"/>
            <a:ext cx="19750618" cy="181398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333" b="1"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9867" b="0" i="0" u="none" strike="noStrike" cap="none">
                <a:solidFill>
                  <a:schemeClr val="dk2"/>
                </a:solidFill>
                <a:latin typeface="Times New Roman"/>
                <a:ea typeface="Times New Roman"/>
                <a:cs typeface="Times New Roman"/>
                <a:sym typeface="Times New Roman"/>
              </a:defRPr>
            </a:lvl9pPr>
          </a:lstStyle>
          <a:p>
            <a:endParaRPr/>
          </a:p>
        </p:txBody>
      </p:sp>
      <p:sp>
        <p:nvSpPr>
          <p:cNvPr id="42" name="Google Shape;42;p11"/>
          <p:cNvSpPr>
            <a:spLocks noGrp="1"/>
          </p:cNvSpPr>
          <p:nvPr>
            <p:ph type="pic" idx="2"/>
          </p:nvPr>
        </p:nvSpPr>
        <p:spPr>
          <a:xfrm>
            <a:off x="6452659" y="1961093"/>
            <a:ext cx="19750618" cy="13166725"/>
          </a:xfrm>
          <a:prstGeom prst="rect">
            <a:avLst/>
          </a:prstGeom>
          <a:noFill/>
          <a:ln>
            <a:noFill/>
          </a:ln>
        </p:spPr>
      </p:sp>
      <p:sp>
        <p:nvSpPr>
          <p:cNvPr id="43" name="Google Shape;43;p11"/>
          <p:cNvSpPr txBox="1">
            <a:spLocks noGrp="1"/>
          </p:cNvSpPr>
          <p:nvPr>
            <p:ph type="body" idx="1"/>
          </p:nvPr>
        </p:nvSpPr>
        <p:spPr>
          <a:xfrm>
            <a:off x="6452659" y="17175693"/>
            <a:ext cx="19750618" cy="25749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187"/>
              </a:spcBef>
              <a:spcAft>
                <a:spcPts val="0"/>
              </a:spcAft>
              <a:buClr>
                <a:schemeClr val="dk1"/>
              </a:buClr>
              <a:buSzPts val="933"/>
              <a:buFont typeface="Times New Roman"/>
              <a:buNone/>
              <a:defRPr sz="933"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160"/>
              </a:spcBef>
              <a:spcAft>
                <a:spcPts val="0"/>
              </a:spcAft>
              <a:buClr>
                <a:schemeClr val="dk1"/>
              </a:buClr>
              <a:buSzPts val="800"/>
              <a:buFont typeface="Times New Roman"/>
              <a:buNone/>
              <a:defRPr sz="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133"/>
              </a:spcBef>
              <a:spcAft>
                <a:spcPts val="0"/>
              </a:spcAft>
              <a:buClr>
                <a:schemeClr val="dk1"/>
              </a:buClr>
              <a:buSzPts val="667"/>
              <a:buFont typeface="Times New Roman"/>
              <a:buNone/>
              <a:defRPr sz="667"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20"/>
              </a:spcBef>
              <a:spcAft>
                <a:spcPts val="0"/>
              </a:spcAft>
              <a:buClr>
                <a:schemeClr val="dk1"/>
              </a:buClr>
              <a:buSzPts val="600"/>
              <a:buFont typeface="Times New Roman"/>
              <a:buNone/>
              <a:defRPr sz="600" b="0" i="0" u="none" strike="noStrike" cap="none">
                <a:solidFill>
                  <a:schemeClr val="dk1"/>
                </a:solidFill>
                <a:latin typeface="Times New Roman"/>
                <a:ea typeface="Times New Roman"/>
                <a:cs typeface="Times New Roman"/>
                <a:sym typeface="Times New Rom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13">
            <a:alphaModFix/>
          </a:blip>
          <a:srcRect/>
          <a:stretch/>
        </p:blipFill>
        <p:spPr>
          <a:xfrm rot="-5400000">
            <a:off x="-11074400" y="10972800"/>
            <a:ext cx="14274800" cy="3937000"/>
          </a:xfrm>
          <a:prstGeom prst="rect">
            <a:avLst/>
          </a:prstGeom>
          <a:noFill/>
          <a:ln>
            <a:noFill/>
          </a:ln>
        </p:spPr>
      </p:pic>
      <p:pic>
        <p:nvPicPr>
          <p:cNvPr id="11" name="Google Shape;11;p2"/>
          <p:cNvPicPr preferRelativeResize="0"/>
          <p:nvPr/>
        </p:nvPicPr>
        <p:blipFill rotWithShape="1">
          <a:blip r:embed="rId13">
            <a:alphaModFix/>
          </a:blip>
          <a:srcRect/>
          <a:stretch/>
        </p:blipFill>
        <p:spPr>
          <a:xfrm rot="5400000">
            <a:off x="29718000" y="10972800"/>
            <a:ext cx="14274800" cy="3937000"/>
          </a:xfrm>
          <a:prstGeom prst="rect">
            <a:avLst/>
          </a:prstGeom>
          <a:noFill/>
          <a:ln>
            <a:noFill/>
          </a:ln>
        </p:spPr>
      </p:pic>
      <p:pic>
        <p:nvPicPr>
          <p:cNvPr id="12" name="Google Shape;12;p2"/>
          <p:cNvPicPr preferRelativeResize="0"/>
          <p:nvPr/>
        </p:nvPicPr>
        <p:blipFill rotWithShape="1">
          <a:blip r:embed="rId14">
            <a:alphaModFix/>
          </a:blip>
          <a:srcRect/>
          <a:stretch/>
        </p:blipFill>
        <p:spPr>
          <a:xfrm>
            <a:off x="1460500" y="22453600"/>
            <a:ext cx="29997400" cy="1447800"/>
          </a:xfrm>
          <a:prstGeom prst="rect">
            <a:avLst/>
          </a:prstGeom>
          <a:noFill/>
          <a:ln>
            <a:noFill/>
          </a:ln>
        </p:spPr>
      </p:pic>
      <p:sp>
        <p:nvSpPr>
          <p:cNvPr id="13" name="Google Shape;13;p2"/>
          <p:cNvSpPr/>
          <p:nvPr/>
        </p:nvSpPr>
        <p:spPr>
          <a:xfrm>
            <a:off x="1460500" y="23025100"/>
            <a:ext cx="16459200" cy="1270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560" b="0" i="0" u="none" strike="noStrike" cap="none">
                <a:solidFill>
                  <a:srgbClr val="808080"/>
                </a:solidFill>
                <a:latin typeface="Times New Roman"/>
                <a:ea typeface="Times New Roman"/>
                <a:cs typeface="Times New Roman"/>
                <a:sym typeface="Times New Roman"/>
              </a:rPr>
              <a:t>Template ID: ponderingpeacock  Size: 36x24</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D3C50"/>
        </a:solidFill>
        <a:effectLst/>
      </p:bgPr>
    </p:bg>
    <p:spTree>
      <p:nvGrpSpPr>
        <p:cNvPr id="1" name="Shape 54"/>
        <p:cNvGrpSpPr/>
        <p:nvPr/>
      </p:nvGrpSpPr>
      <p:grpSpPr>
        <a:xfrm>
          <a:off x="0" y="0"/>
          <a:ext cx="0" cy="0"/>
          <a:chOff x="0" y="0"/>
          <a:chExt cx="0" cy="0"/>
        </a:xfrm>
      </p:grpSpPr>
      <p:sp>
        <p:nvSpPr>
          <p:cNvPr id="55" name="Google Shape;55;p1"/>
          <p:cNvSpPr/>
          <p:nvPr/>
        </p:nvSpPr>
        <p:spPr>
          <a:xfrm>
            <a:off x="455351" y="698803"/>
            <a:ext cx="32004000" cy="4053600"/>
          </a:xfrm>
          <a:prstGeom prst="snip2DiagRect">
            <a:avLst>
              <a:gd name="adj1" fmla="val 0"/>
              <a:gd name="adj2" fmla="val 16667"/>
            </a:avLst>
          </a:prstGeom>
          <a:solidFill>
            <a:schemeClr val="lt1"/>
          </a:solidFill>
          <a:ln>
            <a:noFill/>
          </a:ln>
        </p:spPr>
        <p:txBody>
          <a:bodyPr spcFirstLastPara="1" wrap="square" lIns="40775" tIns="20375" rIns="40775" bIns="20375" anchor="ctr" anchorCtr="0">
            <a:noAutofit/>
          </a:bodyPr>
          <a:lstStyle/>
          <a:p>
            <a:pPr marL="0" marR="0" lvl="0" indent="0" algn="ctr" rtl="0">
              <a:spcBef>
                <a:spcPts val="0"/>
              </a:spcBef>
              <a:spcAft>
                <a:spcPts val="0"/>
              </a:spcAft>
              <a:buNone/>
            </a:pPr>
            <a:endParaRPr sz="2800" b="1" i="1" u="sng" strike="noStrike" cap="none">
              <a:solidFill>
                <a:schemeClr val="lt1"/>
              </a:solidFill>
              <a:latin typeface="Arial"/>
              <a:ea typeface="Arial"/>
              <a:cs typeface="Arial"/>
              <a:sym typeface="Arial"/>
            </a:endParaRPr>
          </a:p>
        </p:txBody>
      </p:sp>
      <p:sp>
        <p:nvSpPr>
          <p:cNvPr id="56" name="Google Shape;56;p1"/>
          <p:cNvSpPr txBox="1"/>
          <p:nvPr/>
        </p:nvSpPr>
        <p:spPr>
          <a:xfrm>
            <a:off x="1872343" y="1258501"/>
            <a:ext cx="25329318" cy="1958293"/>
          </a:xfrm>
          <a:prstGeom prst="rect">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Font typeface="Arial"/>
              <a:buNone/>
            </a:pPr>
            <a:endParaRPr lang="en-US" sz="4000" b="1" dirty="0">
              <a:solidFill>
                <a:schemeClr val="dk1"/>
              </a:solidFill>
            </a:endParaRPr>
          </a:p>
          <a:p>
            <a:pPr marL="0" marR="0" lvl="0" indent="0" algn="ctr" rtl="0">
              <a:lnSpc>
                <a:spcPct val="100000"/>
              </a:lnSpc>
              <a:spcBef>
                <a:spcPts val="0"/>
              </a:spcBef>
              <a:spcAft>
                <a:spcPts val="0"/>
              </a:spcAft>
              <a:buClr>
                <a:srgbClr val="000000"/>
              </a:buClr>
              <a:buFont typeface="Arial"/>
              <a:buNone/>
            </a:pPr>
            <a:r>
              <a:rPr lang="en-US" sz="4000" b="1" dirty="0" err="1">
                <a:solidFill>
                  <a:schemeClr val="dk1"/>
                </a:solidFill>
              </a:rPr>
              <a:t>Explorihibit</a:t>
            </a:r>
            <a:r>
              <a:rPr lang="en-US" sz="4000" b="1" dirty="0">
                <a:solidFill>
                  <a:schemeClr val="dk1"/>
                </a:solidFill>
              </a:rPr>
              <a:t> 4.0</a:t>
            </a:r>
          </a:p>
          <a:p>
            <a:pPr marL="0" marR="0" lvl="0" indent="0" algn="ctr" rtl="0">
              <a:lnSpc>
                <a:spcPct val="100000"/>
              </a:lnSpc>
              <a:spcBef>
                <a:spcPts val="0"/>
              </a:spcBef>
              <a:spcAft>
                <a:spcPts val="0"/>
              </a:spcAft>
              <a:buClr>
                <a:srgbClr val="000000"/>
              </a:buClr>
              <a:buFont typeface="Arial"/>
              <a:buNone/>
            </a:pPr>
            <a:r>
              <a:rPr lang="en-US" sz="4000" b="1" dirty="0">
                <a:effectLst/>
                <a:latin typeface="Times New Roman" panose="02020603050405020304" pitchFamily="18" charset="0"/>
                <a:ea typeface="Calibri" panose="020F0502020204030204" pitchFamily="34" charset="0"/>
              </a:rPr>
              <a:t>Controlling Fake News Detection with Machine Learning: A Simple and Modern Approach </a:t>
            </a:r>
            <a:endParaRPr sz="4000" dirty="0">
              <a:solidFill>
                <a:schemeClr val="dk1"/>
              </a:solidFill>
            </a:endParaRPr>
          </a:p>
          <a:p>
            <a:pPr marL="0" marR="0" lvl="0" indent="0" algn="ctr" rtl="0">
              <a:lnSpc>
                <a:spcPct val="100000"/>
              </a:lnSpc>
              <a:spcBef>
                <a:spcPts val="1140"/>
              </a:spcBef>
              <a:spcAft>
                <a:spcPts val="0"/>
              </a:spcAft>
              <a:buClr>
                <a:schemeClr val="lt1"/>
              </a:buClr>
              <a:buSzPts val="5700"/>
              <a:buFont typeface="Quattrocento"/>
              <a:buNone/>
            </a:pPr>
            <a:r>
              <a:rPr lang="en-US" sz="4000" b="1" dirty="0">
                <a:solidFill>
                  <a:schemeClr val="dk1"/>
                </a:solidFill>
                <a:latin typeface="Times New Roman" panose="02020603050405020304" pitchFamily="18" charset="0"/>
                <a:ea typeface="Quattrocento"/>
                <a:cs typeface="Times New Roman" panose="02020603050405020304" pitchFamily="18" charset="0"/>
                <a:sym typeface="Quattrocento"/>
              </a:rPr>
              <a:t>Student ID: 2311981314, 2311981290, 2311981308, 2311981315</a:t>
            </a:r>
          </a:p>
          <a:p>
            <a:pPr marL="0" marR="0" lvl="0" indent="0" algn="ctr" rtl="0">
              <a:lnSpc>
                <a:spcPct val="100000"/>
              </a:lnSpc>
              <a:spcBef>
                <a:spcPts val="1140"/>
              </a:spcBef>
              <a:spcAft>
                <a:spcPts val="0"/>
              </a:spcAft>
              <a:buClr>
                <a:schemeClr val="lt1"/>
              </a:buClr>
              <a:buSzPts val="5700"/>
              <a:buFont typeface="Quattrocento"/>
              <a:buNone/>
            </a:pPr>
            <a:r>
              <a:rPr lang="en-US" sz="4000" b="1" i="0" u="none" strike="noStrike" cap="none" dirty="0">
                <a:solidFill>
                  <a:schemeClr val="dk1"/>
                </a:solidFill>
                <a:latin typeface="Times New Roman" panose="02020603050405020304" pitchFamily="18" charset="0"/>
                <a:ea typeface="Quattrocento"/>
                <a:cs typeface="Times New Roman" panose="02020603050405020304" pitchFamily="18" charset="0"/>
                <a:sym typeface="Quattrocento"/>
              </a:rPr>
              <a:t>Under The Supervision of : Dr. </a:t>
            </a:r>
            <a:r>
              <a:rPr lang="en-US" sz="4000" b="1" dirty="0">
                <a:solidFill>
                  <a:schemeClr val="dk1"/>
                </a:solidFill>
                <a:latin typeface="Times New Roman" panose="02020603050405020304" pitchFamily="18" charset="0"/>
                <a:ea typeface="Quattrocento"/>
                <a:cs typeface="Times New Roman" panose="02020603050405020304" pitchFamily="18" charset="0"/>
                <a:sym typeface="Quattrocento"/>
              </a:rPr>
              <a:t>Abhishek</a:t>
            </a:r>
            <a:endParaRPr sz="4000" b="1" i="0" u="none" strike="noStrike" cap="none" dirty="0">
              <a:solidFill>
                <a:schemeClr val="dk1"/>
              </a:solidFill>
              <a:latin typeface="Times New Roman" panose="02020603050405020304" pitchFamily="18" charset="0"/>
              <a:ea typeface="Quattrocento"/>
              <a:cs typeface="Times New Roman" panose="02020603050405020304" pitchFamily="18" charset="0"/>
              <a:sym typeface="Quattrocento"/>
            </a:endParaRPr>
          </a:p>
        </p:txBody>
      </p:sp>
      <p:sp>
        <p:nvSpPr>
          <p:cNvPr id="58" name="Google Shape;58;p1"/>
          <p:cNvSpPr/>
          <p:nvPr/>
        </p:nvSpPr>
        <p:spPr>
          <a:xfrm>
            <a:off x="455351" y="5563082"/>
            <a:ext cx="7570324" cy="600061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dirty="0">
                <a:latin typeface="Times New Roman" panose="02020603050405020304" pitchFamily="18" charset="0"/>
                <a:cs typeface="Times New Roman" panose="02020603050405020304" pitchFamily="18" charset="0"/>
              </a:rPr>
              <a:t>The rapid growth of machine learning offers powerful tools for real-time fake news detection, surpassing traditional methods. This paper reviews twelve studies using techniques like feature extraction, text preprocessing, and classifiers such as Logistic Regression, SVMs, BERT, and ALBERT. Leveraging tools like Hugging Face, NumPy, and scikit-learn, these approaches balance accuracy, speed, and computational efficiency, often targeting low-cost hardware. Simpler models offer speed, while deep learning ensures higher precision. The review highlights their potential in boosting digital news credibility across various sectors. Key challenges include dataset bias, interpretability, and real-time performance, pointing to directions for future improvement and research.</a:t>
            </a:r>
            <a:endParaRPr lang="en-US" sz="25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9" name="Google Shape;59;p1"/>
          <p:cNvSpPr/>
          <p:nvPr/>
        </p:nvSpPr>
        <p:spPr>
          <a:xfrm>
            <a:off x="440321" y="4980881"/>
            <a:ext cx="7570324" cy="582201"/>
          </a:xfrm>
          <a:prstGeom prst="snipRoundRect">
            <a:avLst>
              <a:gd name="adj1" fmla="val 0"/>
              <a:gd name="adj2" fmla="val 50000"/>
            </a:avLst>
          </a:prstGeom>
          <a:solidFill>
            <a:srgbClr val="3684A0"/>
          </a:solidFill>
          <a:ln>
            <a:noFill/>
          </a:ln>
        </p:spPr>
        <p:txBody>
          <a:bodyPr spcFirstLastPara="1" wrap="square" lIns="182875" tIns="48750" rIns="182875" bIns="4570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Quattrocento"/>
                <a:ea typeface="Quattrocento"/>
                <a:cs typeface="Quattrocento"/>
                <a:sym typeface="Quattrocento"/>
              </a:rPr>
              <a:t>Abstract</a:t>
            </a:r>
            <a:endParaRPr/>
          </a:p>
        </p:txBody>
      </p:sp>
      <p:sp>
        <p:nvSpPr>
          <p:cNvPr id="60" name="Google Shape;60;p1"/>
          <p:cNvSpPr/>
          <p:nvPr/>
        </p:nvSpPr>
        <p:spPr>
          <a:xfrm>
            <a:off x="8608620" y="5482475"/>
            <a:ext cx="7570324" cy="16154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400" b="0" i="0" u="none" strike="noStrike" cap="none" dirty="0">
              <a:solidFill>
                <a:schemeClr val="dk1"/>
              </a:solidFill>
              <a:latin typeface="Times New Roman"/>
              <a:ea typeface="Times New Roman"/>
              <a:cs typeface="Times New Roman"/>
              <a:sym typeface="Times New Roman"/>
            </a:endParaRPr>
          </a:p>
        </p:txBody>
      </p:sp>
      <p:sp>
        <p:nvSpPr>
          <p:cNvPr id="61" name="Google Shape;61;p1"/>
          <p:cNvSpPr txBox="1"/>
          <p:nvPr/>
        </p:nvSpPr>
        <p:spPr>
          <a:xfrm>
            <a:off x="8763080" y="5740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62" name="Google Shape;62;p1"/>
          <p:cNvSpPr/>
          <p:nvPr/>
        </p:nvSpPr>
        <p:spPr>
          <a:xfrm>
            <a:off x="8589890" y="4980881"/>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Quattrocento"/>
                <a:ea typeface="Quattrocento"/>
                <a:cs typeface="Quattrocento"/>
                <a:sym typeface="Quattrocento"/>
              </a:rPr>
              <a:t>Methodology</a:t>
            </a:r>
            <a:endParaRPr/>
          </a:p>
        </p:txBody>
      </p:sp>
      <p:sp>
        <p:nvSpPr>
          <p:cNvPr id="63" name="Google Shape;63;p1"/>
          <p:cNvSpPr/>
          <p:nvPr/>
        </p:nvSpPr>
        <p:spPr>
          <a:xfrm>
            <a:off x="16720728" y="5593972"/>
            <a:ext cx="7572198" cy="1607379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4" name="Google Shape;64;p1"/>
          <p:cNvSpPr txBox="1"/>
          <p:nvPr/>
        </p:nvSpPr>
        <p:spPr>
          <a:xfrm>
            <a:off x="16912648" y="5740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65" name="Google Shape;65;p1"/>
          <p:cNvSpPr/>
          <p:nvPr/>
        </p:nvSpPr>
        <p:spPr>
          <a:xfrm>
            <a:off x="16739457" y="4980881"/>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Quattrocento"/>
                <a:ea typeface="Quattrocento"/>
                <a:cs typeface="Quattrocento"/>
                <a:sym typeface="Quattrocento"/>
              </a:rPr>
              <a:t>Proposed Solution</a:t>
            </a:r>
            <a:endParaRPr sz="2400" b="1" i="0" u="none" strike="noStrike" cap="none">
              <a:solidFill>
                <a:schemeClr val="lt1"/>
              </a:solidFill>
              <a:latin typeface="Quattrocento"/>
              <a:ea typeface="Quattrocento"/>
              <a:cs typeface="Quattrocento"/>
              <a:sym typeface="Quattrocento"/>
            </a:endParaRPr>
          </a:p>
        </p:txBody>
      </p:sp>
      <p:sp>
        <p:nvSpPr>
          <p:cNvPr id="66" name="Google Shape;66;p1"/>
          <p:cNvSpPr/>
          <p:nvPr/>
        </p:nvSpPr>
        <p:spPr>
          <a:xfrm>
            <a:off x="24889027" y="5582604"/>
            <a:ext cx="7589052" cy="16054270"/>
          </a:xfrm>
          <a:prstGeom prst="rect">
            <a:avLst/>
          </a:prstGeom>
          <a:solidFill>
            <a:schemeClr val="lt1"/>
          </a:solidFill>
          <a:ln>
            <a:noFill/>
          </a:ln>
        </p:spPr>
        <p:txBody>
          <a:bodyPr spcFirstLastPara="1" wrap="square" lIns="91425" tIns="45700" rIns="91425" bIns="45700" anchor="ctr" anchorCtr="0">
            <a:noAutofit/>
          </a:bodyPr>
          <a:lstStyle/>
          <a:p>
            <a:pPr algn="ctr">
              <a:lnSpc>
                <a:spcPct val="115000"/>
              </a:lnSpc>
              <a:spcAft>
                <a:spcPts val="1000"/>
              </a:spcAft>
              <a:buNone/>
            </a:pPr>
            <a:endParaRPr lang="en-IN" sz="25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buNone/>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our team built a fake news detection system using a fine-tuned ALBERT model, aiming to help users quickly and accurately identify misinformation in digital articles. Our goal was to create a reliable and easy-to-use solution that can distinguish between true and fake news based on article content, improving trust in the media people consume.</a:t>
            </a:r>
          </a:p>
          <a:p>
            <a:pPr algn="ctr">
              <a:lnSpc>
                <a:spcPct val="115000"/>
              </a:lnSpc>
              <a:spcAft>
                <a:spcPts val="1000"/>
              </a:spcAft>
              <a:buNone/>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By leveraging the power of transformer-based models like ALBERT and combining it with Python tools such as Pandas, Scikit-learn, and NLP preprocessing techniques, we were able to clean the data, train the model, and predict the authenticity of news articles. The system </a:t>
            </a:r>
            <a:r>
              <a:rPr lang="en-IN" sz="2500" kern="100" dirty="0" err="1">
                <a:effectLst/>
                <a:latin typeface="Times New Roman" panose="02020603050405020304" pitchFamily="18" charset="0"/>
                <a:ea typeface="Calibri" panose="020F0502020204030204" pitchFamily="34" charset="0"/>
                <a:cs typeface="Times New Roman" panose="02020603050405020304" pitchFamily="18" charset="0"/>
              </a:rPr>
              <a:t>analyzes</a:t>
            </a: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 features like the headline and article body, using deep contextual understanding to classify them as either “Fake” or “True.”</a:t>
            </a:r>
          </a:p>
          <a:p>
            <a:pPr algn="ctr">
              <a:lnSpc>
                <a:spcPct val="115000"/>
              </a:lnSpc>
              <a:spcAft>
                <a:spcPts val="1000"/>
              </a:spcAft>
              <a:buNone/>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After testing the model using two datasets (Fake.csv and True.csv), we were pleased with the results: the system achieved 88% accuracy, demonstrating that the model can reliably detect fake news. Other key performance metrics — such as precision (81.5%), recall (87%), and an F1 score of 84.1% — confirmed the model’s balanced and consistent performance in a real-world context.</a:t>
            </a:r>
          </a:p>
          <a:p>
            <a:pPr algn="ctr">
              <a:lnSpc>
                <a:spcPct val="115000"/>
              </a:lnSpc>
              <a:spcAft>
                <a:spcPts val="1000"/>
              </a:spcAft>
              <a:buNone/>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While the results were promising, we see plenty of room for future improvements. For instance, integrating cross-validation, more diverse datasets, or even fine-tuning on recent news could help boost the model’s robustness. We also envision enhancing the tool with a web-based interface or browser extension so users can instantly verify news articles on the fly.</a:t>
            </a:r>
          </a:p>
          <a:p>
            <a:pPr algn="ctr">
              <a:lnSpc>
                <a:spcPct val="115000"/>
              </a:lnSpc>
              <a:spcAft>
                <a:spcPts val="1000"/>
              </a:spcAft>
            </a:pPr>
            <a:r>
              <a:rPr lang="en-IN" sz="2500" kern="100" dirty="0">
                <a:effectLst/>
                <a:latin typeface="Times New Roman" panose="02020603050405020304" pitchFamily="18" charset="0"/>
                <a:ea typeface="Calibri" panose="020F0502020204030204" pitchFamily="34" charset="0"/>
                <a:cs typeface="Times New Roman" panose="02020603050405020304" pitchFamily="18" charset="0"/>
              </a:rPr>
              <a:t>In the end, this project showcases the potential of AI in combating misinformation. It's a solid foundation for anyone looking to build content verification systems, and we’re excited about future possibilities — from real-time fact-checking tools to large-scale deployment in media monitoring systems.</a:t>
            </a:r>
          </a:p>
          <a:p>
            <a:pPr marL="0" marR="0" lvl="0" indent="0" algn="ctr" rtl="0">
              <a:spcBef>
                <a:spcPts val="0"/>
              </a:spcBef>
              <a:spcAft>
                <a:spcPts val="0"/>
              </a:spcAft>
              <a:buNone/>
            </a:pPr>
            <a:r>
              <a:rPr lang="en-US" sz="250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sz="2500" dirty="0">
              <a:latin typeface="Times New Roman" panose="02020603050405020304" pitchFamily="18" charset="0"/>
              <a:cs typeface="Times New Roman" panose="02020603050405020304" pitchFamily="18" charset="0"/>
            </a:endParaRPr>
          </a:p>
        </p:txBody>
      </p:sp>
      <p:sp>
        <p:nvSpPr>
          <p:cNvPr id="67" name="Google Shape;67;p1"/>
          <p:cNvSpPr txBox="1"/>
          <p:nvPr/>
        </p:nvSpPr>
        <p:spPr>
          <a:xfrm>
            <a:off x="25062218" y="5740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None/>
            </a:pPr>
            <a:endParaRPr sz="1600" b="0" i="0" u="none" strike="noStrike" cap="none">
              <a:solidFill>
                <a:schemeClr val="dk1"/>
              </a:solidFill>
              <a:latin typeface="Quattrocento Sans"/>
              <a:ea typeface="Quattrocento Sans"/>
              <a:cs typeface="Quattrocento Sans"/>
              <a:sym typeface="Quattrocento Sans"/>
            </a:endParaRPr>
          </a:p>
        </p:txBody>
      </p:sp>
      <p:sp>
        <p:nvSpPr>
          <p:cNvPr id="68" name="Google Shape;68;p1"/>
          <p:cNvSpPr/>
          <p:nvPr/>
        </p:nvSpPr>
        <p:spPr>
          <a:xfrm>
            <a:off x="24889027" y="4980881"/>
            <a:ext cx="7570324" cy="582201"/>
          </a:xfrm>
          <a:prstGeom prst="snipRoundRect">
            <a:avLst>
              <a:gd name="adj1" fmla="val 0"/>
              <a:gd name="adj2" fmla="val 50000"/>
            </a:avLst>
          </a:prstGeom>
          <a:solidFill>
            <a:srgbClr val="3684A0"/>
          </a:solidFill>
          <a:ln>
            <a:noFill/>
          </a:ln>
        </p:spPr>
        <p:txBody>
          <a:bodyPr spcFirstLastPara="1" wrap="square" lIns="182875" tIns="48750" rIns="182875" bIns="4570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Quattrocento"/>
                <a:ea typeface="Quattrocento"/>
                <a:cs typeface="Quattrocento"/>
                <a:sym typeface="Quattrocento"/>
              </a:rPr>
              <a:t>Conclusion</a:t>
            </a:r>
            <a:endParaRPr/>
          </a:p>
        </p:txBody>
      </p:sp>
      <p:sp>
        <p:nvSpPr>
          <p:cNvPr id="69" name="Google Shape;69;p1"/>
          <p:cNvSpPr/>
          <p:nvPr/>
        </p:nvSpPr>
        <p:spPr>
          <a:xfrm>
            <a:off x="440321" y="12141199"/>
            <a:ext cx="7570324" cy="94956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500" dirty="0">
                <a:latin typeface="Times New Roman" panose="02020603050405020304" pitchFamily="18" charset="0"/>
                <a:cs typeface="Times New Roman" panose="02020603050405020304" pitchFamily="18" charset="0"/>
              </a:rPr>
              <a:t>The rise of fake news has challenged how people consume information, especially on internet platforms. Machine learning (ML), particularly natural language processing (NLP), has emerged as a key tool for detecting false information by enabling machines to interpret and analyze human language. This paper reviews twelve research studies showcasing a range of approaches from traditional ML models like SVM, Decision Trees, and Random Forests to advanced deep learning techniques. Pre-trained models such as BERT and ALBERT, developed by Hugging Face, have significantly enhanced fake news detection through deep semantic understanding. In our study, we fine-tuned a version of ALBERT to compare its performance against traditional models. While traditional models offer interpretability and are well-suited for low-resource environments, deep learning models excel in accuracy and real-time performance. Additionally, some systems incorporate consistency checks across multiple iterations to reduce false positives, ensuring more reliable results. The review highlights the balance between model complexity, accuracy, and resource requirements.</a:t>
            </a:r>
            <a:endParaRPr lang="en-IN" sz="25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0" name="Google Shape;70;p1"/>
          <p:cNvSpPr txBox="1"/>
          <p:nvPr/>
        </p:nvSpPr>
        <p:spPr>
          <a:xfrm>
            <a:off x="613512" y="12598400"/>
            <a:ext cx="7223942" cy="332385"/>
          </a:xfrm>
          <a:prstGeom prst="rect">
            <a:avLst/>
          </a:prstGeom>
          <a:noFill/>
          <a:ln>
            <a:noFill/>
          </a:ln>
        </p:spPr>
        <p:txBody>
          <a:bodyPr spcFirstLastPara="1" wrap="square" lIns="60925" tIns="30450" rIns="60925" bIns="30450" anchor="t" anchorCtr="0">
            <a:spAutoFit/>
          </a:bodyPr>
          <a:lstStyle/>
          <a:p>
            <a:pPr marL="0" marR="0" lvl="0" indent="0" algn="just" rtl="0">
              <a:lnSpc>
                <a:spcPct val="110000"/>
              </a:lnSpc>
              <a:spcBef>
                <a:spcPts val="0"/>
              </a:spcBef>
              <a:spcAft>
                <a:spcPts val="0"/>
              </a:spcAft>
              <a:buNone/>
            </a:pPr>
            <a:r>
              <a:rPr lang="en-US" sz="1600" b="0" i="0" u="none" strike="noStrike" cap="none">
                <a:solidFill>
                  <a:schemeClr val="dk1"/>
                </a:solidFill>
                <a:latin typeface="Quattrocento Sans"/>
                <a:ea typeface="Quattrocento Sans"/>
                <a:cs typeface="Quattrocento Sans"/>
                <a:sym typeface="Quattrocento Sans"/>
              </a:rPr>
              <a:t>.</a:t>
            </a:r>
            <a:endParaRPr sz="1600" b="0" i="0" u="none" strike="noStrike" cap="none">
              <a:solidFill>
                <a:schemeClr val="dk1"/>
              </a:solidFill>
              <a:latin typeface="Quattrocento Sans"/>
              <a:ea typeface="Quattrocento Sans"/>
              <a:cs typeface="Quattrocento Sans"/>
              <a:sym typeface="Quattrocento Sans"/>
            </a:endParaRPr>
          </a:p>
        </p:txBody>
      </p:sp>
      <p:sp>
        <p:nvSpPr>
          <p:cNvPr id="71" name="Google Shape;71;p1"/>
          <p:cNvSpPr/>
          <p:nvPr/>
        </p:nvSpPr>
        <p:spPr>
          <a:xfrm>
            <a:off x="440321" y="11846652"/>
            <a:ext cx="7570324" cy="582201"/>
          </a:xfrm>
          <a:prstGeom prst="snipRoundRect">
            <a:avLst>
              <a:gd name="adj1" fmla="val 0"/>
              <a:gd name="adj2" fmla="val 50000"/>
            </a:avLst>
          </a:prstGeom>
          <a:solidFill>
            <a:srgbClr val="664F93"/>
          </a:solidFill>
          <a:ln>
            <a:noFill/>
          </a:ln>
        </p:spPr>
        <p:txBody>
          <a:bodyPr spcFirstLastPara="1" wrap="square" lIns="182875" tIns="48750" rIns="182875" bIns="45700" anchor="ctr" anchorCtr="0">
            <a:noAutofit/>
          </a:bodyPr>
          <a:lstStyle/>
          <a:p>
            <a:pPr marL="0" marR="0" lvl="0" indent="0" algn="l" rtl="0">
              <a:spcBef>
                <a:spcPts val="0"/>
              </a:spcBef>
              <a:spcAft>
                <a:spcPts val="0"/>
              </a:spcAft>
              <a:buNone/>
            </a:pPr>
            <a:r>
              <a:rPr lang="en-US" sz="2400" b="1" i="0" u="none" strike="noStrike" cap="none">
                <a:solidFill>
                  <a:schemeClr val="lt1"/>
                </a:solidFill>
                <a:latin typeface="Quattrocento"/>
                <a:ea typeface="Quattrocento"/>
                <a:cs typeface="Quattrocento"/>
                <a:sym typeface="Quattrocento"/>
              </a:rPr>
              <a:t>Introduction</a:t>
            </a:r>
            <a:endParaRPr/>
          </a:p>
        </p:txBody>
      </p:sp>
      <p:sp>
        <p:nvSpPr>
          <p:cNvPr id="76" name="Google Shape;76;p1"/>
          <p:cNvSpPr/>
          <p:nvPr/>
        </p:nvSpPr>
        <p:spPr>
          <a:xfrm>
            <a:off x="24889027" y="1264987"/>
            <a:ext cx="4290756" cy="2171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500" dirty="0"/>
          </a:p>
        </p:txBody>
      </p:sp>
      <p:sp>
        <p:nvSpPr>
          <p:cNvPr id="77" name="Google Shape;77;p1"/>
          <p:cNvSpPr txBox="1"/>
          <p:nvPr/>
        </p:nvSpPr>
        <p:spPr>
          <a:xfrm>
            <a:off x="24066500" y="2809875"/>
            <a:ext cx="89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78" name="Google Shape;78;p1"/>
          <p:cNvPicPr preferRelativeResize="0"/>
          <p:nvPr/>
        </p:nvPicPr>
        <p:blipFill>
          <a:blip r:embed="rId3">
            <a:alphaModFix/>
          </a:blip>
          <a:stretch>
            <a:fillRect/>
          </a:stretch>
        </p:blipFill>
        <p:spPr>
          <a:xfrm>
            <a:off x="29385592" y="1152097"/>
            <a:ext cx="2867950" cy="2171100"/>
          </a:xfrm>
          <a:prstGeom prst="rect">
            <a:avLst/>
          </a:prstGeom>
          <a:noFill/>
          <a:ln>
            <a:noFill/>
          </a:ln>
        </p:spPr>
      </p:pic>
      <p:pic>
        <p:nvPicPr>
          <p:cNvPr id="22" name="image1.jpg">
            <a:extLst>
              <a:ext uri="{FF2B5EF4-FFF2-40B4-BE49-F238E27FC236}">
                <a16:creationId xmlns:a16="http://schemas.microsoft.com/office/drawing/2014/main" id="{5B0E6A58-9960-C26E-E8BC-B90E83690AD8}"/>
              </a:ext>
            </a:extLst>
          </p:cNvPr>
          <p:cNvPicPr preferRelativeResize="0"/>
          <p:nvPr/>
        </p:nvPicPr>
        <p:blipFill>
          <a:blip r:embed="rId4" cstate="print"/>
          <a:stretch>
            <a:fillRect/>
          </a:stretch>
        </p:blipFill>
        <p:spPr>
          <a:xfrm>
            <a:off x="964342" y="1050863"/>
            <a:ext cx="2867950" cy="1736241"/>
          </a:xfrm>
          <a:prstGeom prst="rect">
            <a:avLst/>
          </a:prstGeom>
          <a:noFill/>
        </p:spPr>
      </p:pic>
      <p:pic>
        <p:nvPicPr>
          <p:cNvPr id="7" name="Picture 6">
            <a:extLst>
              <a:ext uri="{FF2B5EF4-FFF2-40B4-BE49-F238E27FC236}">
                <a16:creationId xmlns:a16="http://schemas.microsoft.com/office/drawing/2014/main" id="{55F04F40-D2F3-3D0C-A248-91CDA58FC2A5}"/>
              </a:ext>
            </a:extLst>
          </p:cNvPr>
          <p:cNvPicPr>
            <a:picLocks noChangeAspect="1"/>
          </p:cNvPicPr>
          <p:nvPr/>
        </p:nvPicPr>
        <p:blipFill>
          <a:blip r:embed="rId5"/>
          <a:stretch>
            <a:fillRect/>
          </a:stretch>
        </p:blipFill>
        <p:spPr>
          <a:xfrm>
            <a:off x="24717899" y="1244577"/>
            <a:ext cx="2231309" cy="2255695"/>
          </a:xfrm>
          <a:prstGeom prst="rect">
            <a:avLst/>
          </a:prstGeom>
        </p:spPr>
      </p:pic>
      <p:pic>
        <p:nvPicPr>
          <p:cNvPr id="9" name="Picture 8">
            <a:extLst>
              <a:ext uri="{FF2B5EF4-FFF2-40B4-BE49-F238E27FC236}">
                <a16:creationId xmlns:a16="http://schemas.microsoft.com/office/drawing/2014/main" id="{C6358121-4789-0355-7A73-65020E14D43F}"/>
              </a:ext>
            </a:extLst>
          </p:cNvPr>
          <p:cNvPicPr>
            <a:picLocks noChangeAspect="1"/>
          </p:cNvPicPr>
          <p:nvPr/>
        </p:nvPicPr>
        <p:blipFill>
          <a:blip r:embed="rId6"/>
          <a:stretch>
            <a:fillRect/>
          </a:stretch>
        </p:blipFill>
        <p:spPr>
          <a:xfrm>
            <a:off x="26948474" y="1236087"/>
            <a:ext cx="2231309" cy="2255695"/>
          </a:xfrm>
          <a:prstGeom prst="rect">
            <a:avLst/>
          </a:prstGeom>
        </p:spPr>
      </p:pic>
      <p:sp>
        <p:nvSpPr>
          <p:cNvPr id="11" name="Rectangle 2">
            <a:extLst>
              <a:ext uri="{FF2B5EF4-FFF2-40B4-BE49-F238E27FC236}">
                <a16:creationId xmlns:a16="http://schemas.microsoft.com/office/drawing/2014/main" id="{331D89F9-A3BE-5119-9348-C2BD13D5CCF1}"/>
              </a:ext>
            </a:extLst>
          </p:cNvPr>
          <p:cNvSpPr>
            <a:spLocks noChangeArrowheads="1"/>
          </p:cNvSpPr>
          <p:nvPr/>
        </p:nvSpPr>
        <p:spPr bwMode="auto">
          <a:xfrm>
            <a:off x="8608620" y="5609429"/>
            <a:ext cx="7570324" cy="1047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buNone/>
            </a:pPr>
            <a:r>
              <a:rPr lang="en-US" sz="2500" dirty="0">
                <a:latin typeface="Times New Roman" panose="02020603050405020304" pitchFamily="18" charset="0"/>
                <a:cs typeface="Times New Roman" panose="02020603050405020304" pitchFamily="18" charset="0"/>
              </a:rPr>
              <a:t>To develop our fake news detection system, we implemented a structured approach combining advanced NLP techniques with custom logic. We selected ALBERT, a lighter and faster version of BERT developed by Google, due to its efficiency and strong performance in language understanding. We fine-tuned the pre-trained ALBERT model on a labeled dataset containing both real (True.csv) and fake (Fake.csv) news articles. This enabled the model to recognize specific patterns and contexts commonly found in misinformation.</a:t>
            </a:r>
          </a:p>
          <a:p>
            <a:pPr algn="ctr">
              <a:buNone/>
            </a:pPr>
            <a:r>
              <a:rPr lang="en-US" sz="2500" dirty="0">
                <a:latin typeface="Times New Roman" panose="02020603050405020304" pitchFamily="18" charset="0"/>
                <a:cs typeface="Times New Roman" panose="02020603050405020304" pitchFamily="18" charset="0"/>
              </a:rPr>
              <a:t>To enhance performance in real-world scenarios, we applied text preprocessing steps such as stop word removal, punctuation and case normalization, and lemmatization. We also introduced 4–7% controlled noise into a subset of the data to test the model’s resilience to vague or misleading inputs.</a:t>
            </a:r>
          </a:p>
          <a:p>
            <a:pPr algn="ctr">
              <a:buNone/>
            </a:pPr>
            <a:r>
              <a:rPr lang="en-US" sz="2500" dirty="0">
                <a:latin typeface="Times New Roman" panose="02020603050405020304" pitchFamily="18" charset="0"/>
                <a:cs typeface="Times New Roman" panose="02020603050405020304" pitchFamily="18" charset="0"/>
              </a:rPr>
              <a:t>ALBERT’s predictions were interpreted using custom logic: credible articles were marked as real, fake ones were flagged, and low-confidence results were either withheld or marked for manual review. To improve reliability, a temporal consistency check confirmed predictions only if consistent across multiple evaluations, with a 1.8-second cooldown delay.</a:t>
            </a:r>
          </a:p>
          <a:p>
            <a:pPr algn="ctr"/>
            <a:r>
              <a:rPr lang="en-US" sz="2500" dirty="0">
                <a:latin typeface="Times New Roman" panose="02020603050405020304" pitchFamily="18" charset="0"/>
                <a:cs typeface="Times New Roman" panose="02020603050405020304" pitchFamily="18" charset="0"/>
              </a:rPr>
              <a:t>The model achieved 97% accuracy and significantly outperformed traditional models. A minimal GUI was developed for easy user interaction.</a:t>
            </a:r>
          </a:p>
        </p:txBody>
      </p:sp>
      <p:sp>
        <p:nvSpPr>
          <p:cNvPr id="12" name="Rectangle 3">
            <a:extLst>
              <a:ext uri="{FF2B5EF4-FFF2-40B4-BE49-F238E27FC236}">
                <a16:creationId xmlns:a16="http://schemas.microsoft.com/office/drawing/2014/main" id="{1D15A8B3-D9A3-AD10-7626-A46CE393B324}"/>
              </a:ext>
            </a:extLst>
          </p:cNvPr>
          <p:cNvSpPr>
            <a:spLocks noChangeArrowheads="1"/>
          </p:cNvSpPr>
          <p:nvPr/>
        </p:nvSpPr>
        <p:spPr bwMode="auto">
          <a:xfrm>
            <a:off x="16776919" y="5460627"/>
            <a:ext cx="7532862" cy="1047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address the challenge of detecting fake news accurately and efficiently, we proposed an NLP-based solution leveraging </a:t>
            </a: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ALBERT (A Lite BERT)</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transformer-based pre-trained model developed by Google. Unlike traditional machine learning models that rely on handcrafted features and shallow linguistic patterns, ALBERT captures deep semantic and contextual relationships in text, making it well-suited for fake news detection.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fine-tuned the ALBERT model on a labeled news dataset containing both real (True.csv) and fake (Fake.csv) news articles. During training, the model learned to recognize linguistic cues, writing styles, and patterns often associated with misinformation, resulting in highly accurate classification. In contrast to traditional models like Support Vector Machines (SVM), Decision Trees, and Random Forests, which depend heavily on feature engineering, ALBERT requires minimal manual input and performs significantly better in terms of generalization and contextual understanding.</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our fine-tuned ALBERT model achieved impressive performance:</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97%</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97.5%</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96.6%</a:t>
            </a: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 Score:</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97%</a:t>
            </a:r>
          </a:p>
        </p:txBody>
      </p:sp>
      <p:pic>
        <p:nvPicPr>
          <p:cNvPr id="14" name="Picture 13">
            <a:extLst>
              <a:ext uri="{FF2B5EF4-FFF2-40B4-BE49-F238E27FC236}">
                <a16:creationId xmlns:a16="http://schemas.microsoft.com/office/drawing/2014/main" id="{D59DE166-9560-A55E-3C07-A6128AE046BB}"/>
              </a:ext>
            </a:extLst>
          </p:cNvPr>
          <p:cNvPicPr>
            <a:picLocks noChangeAspect="1"/>
          </p:cNvPicPr>
          <p:nvPr/>
        </p:nvPicPr>
        <p:blipFill>
          <a:blip r:embed="rId7"/>
          <a:stretch>
            <a:fillRect/>
          </a:stretch>
        </p:blipFill>
        <p:spPr>
          <a:xfrm>
            <a:off x="9104402" y="16027832"/>
            <a:ext cx="6541297" cy="5508037"/>
          </a:xfrm>
          <a:prstGeom prst="rect">
            <a:avLst/>
          </a:prstGeom>
        </p:spPr>
      </p:pic>
      <p:pic>
        <p:nvPicPr>
          <p:cNvPr id="16" name="Picture 15">
            <a:extLst>
              <a:ext uri="{FF2B5EF4-FFF2-40B4-BE49-F238E27FC236}">
                <a16:creationId xmlns:a16="http://schemas.microsoft.com/office/drawing/2014/main" id="{0D8E18DE-5049-31D5-FAB0-B97AAB3DA0D8}"/>
              </a:ext>
            </a:extLst>
          </p:cNvPr>
          <p:cNvPicPr>
            <a:picLocks noChangeAspect="1"/>
          </p:cNvPicPr>
          <p:nvPr/>
        </p:nvPicPr>
        <p:blipFill>
          <a:blip r:embed="rId8"/>
          <a:stretch>
            <a:fillRect/>
          </a:stretch>
        </p:blipFill>
        <p:spPr>
          <a:xfrm>
            <a:off x="17888876" y="16434596"/>
            <a:ext cx="5163271" cy="4258269"/>
          </a:xfrm>
          <a:prstGeom prst="rect">
            <a:avLst/>
          </a:prstGeom>
        </p:spPr>
      </p:pic>
    </p:spTree>
  </p:cSld>
  <p:clrMapOvr>
    <a:masterClrMapping/>
  </p:clrMapOvr>
</p:sld>
</file>

<file path=ppt/theme/theme1.xml><?xml version="1.0" encoding="utf-8"?>
<a:theme xmlns:a="http://schemas.openxmlformats.org/drawingml/2006/main" name="Default Design">
  <a:themeElements>
    <a:clrScheme name="Metro">
      <a:dk1>
        <a:srgbClr val="000000"/>
      </a:dk1>
      <a:lt1>
        <a:srgbClr val="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1068</Words>
  <Application>Microsoft Office PowerPoint</Application>
  <PresentationFormat>Custom</PresentationFormat>
  <Paragraphs>32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 Sans</vt:lpstr>
      <vt:lpstr>Quattrocento</vt:lpstr>
      <vt:lpstr>Arial</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Graphicsland/MakeSigns.com</dc:creator>
  <cp:lastModifiedBy>Lakhay Verma</cp:lastModifiedBy>
  <cp:revision>4</cp:revision>
  <dcterms:modified xsi:type="dcterms:W3CDTF">2025-05-19T05:35:18Z</dcterms:modified>
</cp:coreProperties>
</file>