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4" r:id="rId5"/>
    <p:sldId id="263" r:id="rId6"/>
    <p:sldId id="257" r:id="rId7"/>
    <p:sldId id="258" r:id="rId8"/>
    <p:sldId id="259" r:id="rId9"/>
    <p:sldId id="260" r:id="rId10"/>
    <p:sldId id="261" r:id="rId11"/>
    <p:sldId id="270" r:id="rId12"/>
    <p:sldId id="265"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626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72431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4126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571435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5347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776133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058022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31417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5986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49434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82616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09913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7099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07621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37364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28214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5/29/2021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2829739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F58IulPXZSjzT1JrMxtb5YbgIGFix-Io/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HtfL1gg6QgNmuywkor2B_nPq3zJRBLdA/view?usp=sharing" TargetMode="External"/><Relationship Id="rId2" Type="http://schemas.openxmlformats.org/officeDocument/2006/relationships/hyperlink" Target="https://drive.google.com/file/d/1vnbaRBY0RsFR9Cde_LFpFXheVc5_Ft3P/view?usp=sha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5920" y="2272937"/>
            <a:ext cx="7916091" cy="1569660"/>
          </a:xfrm>
          <a:prstGeom prst="rect">
            <a:avLst/>
          </a:prstGeom>
          <a:noFill/>
        </p:spPr>
        <p:txBody>
          <a:bodyPr wrap="square" rtlCol="0">
            <a:spAutoFit/>
          </a:bodyPr>
          <a:lstStyle/>
          <a:p>
            <a:r>
              <a:rPr lang="en-US" sz="4800" i="1" dirty="0" smtClean="0">
                <a:solidFill>
                  <a:schemeClr val="accent2">
                    <a:lumMod val="75000"/>
                  </a:schemeClr>
                </a:solidFill>
              </a:rPr>
              <a:t>Supervised-Real-Estate-Across-the-united-states</a:t>
            </a:r>
            <a:endParaRPr lang="en-US" sz="4800" i="1" dirty="0">
              <a:solidFill>
                <a:schemeClr val="accent2">
                  <a:lumMod val="75000"/>
                </a:schemeClr>
              </a:solidFill>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Property typeparking in excess">
            <a:extLst>
              <a:ext uri="{FF2B5EF4-FFF2-40B4-BE49-F238E27FC236}">
                <a16:creationId xmlns:a16="http://schemas.microsoft.com/office/drawing/2014/main" id="{E835385B-52E6-492A-A632-DE6FE2676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1" y="2074408"/>
            <a:ext cx="8699862" cy="2876414"/>
          </a:xfrm>
          <a:prstGeom prst="rect">
            <a:avLst/>
          </a:prstGeom>
        </p:spPr>
      </p:pic>
      <p:sp>
        <p:nvSpPr>
          <p:cNvPr id="2" name="TextBox 1"/>
          <p:cNvSpPr txBox="1"/>
          <p:nvPr/>
        </p:nvSpPr>
        <p:spPr>
          <a:xfrm>
            <a:off x="1018903" y="1123406"/>
            <a:ext cx="8712926" cy="523220"/>
          </a:xfrm>
          <a:prstGeom prst="rect">
            <a:avLst/>
          </a:prstGeom>
          <a:noFill/>
        </p:spPr>
        <p:txBody>
          <a:bodyPr wrap="square" rtlCol="0">
            <a:spAutoFit/>
          </a:bodyPr>
          <a:lstStyle/>
          <a:p>
            <a:r>
              <a:rPr lang="en-US" sz="2800" b="1" dirty="0" smtClean="0"/>
              <a:t>In </a:t>
            </a:r>
            <a:r>
              <a:rPr lang="en-US" sz="2800" b="1" dirty="0"/>
              <a:t>which type of property parking space is in excess ?</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37297CCE-1DF9-4F20-B007-71E429C5D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3170"/>
            <a:ext cx="12192000" cy="5011659"/>
          </a:xfrm>
          <a:prstGeom prst="rect">
            <a:avLst/>
          </a:prstGeom>
        </p:spPr>
      </p:pic>
      <p:sp>
        <p:nvSpPr>
          <p:cNvPr id="3" name="TextBox 2"/>
          <p:cNvSpPr txBox="1"/>
          <p:nvPr/>
        </p:nvSpPr>
        <p:spPr>
          <a:xfrm>
            <a:off x="1802674" y="444138"/>
            <a:ext cx="5643155" cy="646331"/>
          </a:xfrm>
          <a:prstGeom prst="rect">
            <a:avLst/>
          </a:prstGeom>
          <a:noFill/>
        </p:spPr>
        <p:txBody>
          <a:bodyPr wrap="square" rtlCol="0">
            <a:spAutoFit/>
          </a:bodyPr>
          <a:lstStyle/>
          <a:p>
            <a:r>
              <a:rPr lang="en-US" sz="3600" b="1" dirty="0" smtClean="0">
                <a:solidFill>
                  <a:schemeClr val="accent1">
                    <a:lumMod val="75000"/>
                  </a:schemeClr>
                </a:solidFill>
              </a:rPr>
              <a:t>Dashboard</a:t>
            </a:r>
            <a:endParaRPr lang="en-US" sz="3600" b="1" dirty="0">
              <a:solidFill>
                <a:schemeClr val="accent1">
                  <a:lumMod val="75000"/>
                </a:schemeClr>
              </a:solidFill>
            </a:endParaRPr>
          </a:p>
        </p:txBody>
      </p:sp>
    </p:spTree>
    <p:extLst>
      <p:ext uri="{BB962C8B-B14F-4D97-AF65-F5344CB8AC3E}">
        <p14:creationId xmlns:p14="http://schemas.microsoft.com/office/powerpoint/2010/main" val="51021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1051" y="1045029"/>
            <a:ext cx="6635932" cy="769441"/>
          </a:xfrm>
          <a:prstGeom prst="rect">
            <a:avLst/>
          </a:prstGeom>
          <a:noFill/>
        </p:spPr>
        <p:txBody>
          <a:bodyPr wrap="square" rtlCol="0">
            <a:spAutoFit/>
          </a:bodyPr>
          <a:lstStyle/>
          <a:p>
            <a:r>
              <a:rPr lang="en-US" sz="4400" b="1" dirty="0" smtClean="0">
                <a:solidFill>
                  <a:schemeClr val="accent2">
                    <a:lumMod val="75000"/>
                  </a:schemeClr>
                </a:solidFill>
              </a:rPr>
              <a:t>Conclusions</a:t>
            </a:r>
            <a:endParaRPr lang="en-US" sz="4400" b="1" dirty="0">
              <a:solidFill>
                <a:schemeClr val="accent2">
                  <a:lumMod val="75000"/>
                </a:schemeClr>
              </a:solidFill>
            </a:endParaRPr>
          </a:p>
        </p:txBody>
      </p:sp>
      <p:sp>
        <p:nvSpPr>
          <p:cNvPr id="5" name="TextBox 4"/>
          <p:cNvSpPr txBox="1"/>
          <p:nvPr/>
        </p:nvSpPr>
        <p:spPr>
          <a:xfrm>
            <a:off x="1227909" y="2599509"/>
            <a:ext cx="8033657" cy="2031325"/>
          </a:xfrm>
          <a:prstGeom prst="rect">
            <a:avLst/>
          </a:prstGeom>
          <a:noFill/>
        </p:spPr>
        <p:txBody>
          <a:bodyPr wrap="square" rtlCol="0">
            <a:spAutoFit/>
          </a:bodyPr>
          <a:lstStyle/>
          <a:p>
            <a:r>
              <a:rPr lang="en-US" dirty="0"/>
              <a:t>The Commercial Real Estate Investment Market is a complex system of firms based in different sectors of the industry. The future of companies in this sector are most directly affected and tied to changes in global economic conditions. Depending on what the firms focus on, from Land and Development, Retail Shopping Centers, Industry/Office Space, or Apartments and Multi-family homes, there are many factors affecting their strategy, overall performance, and future.  </a:t>
            </a:r>
          </a:p>
        </p:txBody>
      </p:sp>
    </p:spTree>
    <p:extLst>
      <p:ext uri="{BB962C8B-B14F-4D97-AF65-F5344CB8AC3E}">
        <p14:creationId xmlns:p14="http://schemas.microsoft.com/office/powerpoint/2010/main" val="104000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0971" y="2103120"/>
            <a:ext cx="7772400" cy="830997"/>
          </a:xfrm>
          <a:prstGeom prst="rect">
            <a:avLst/>
          </a:prstGeom>
          <a:noFill/>
        </p:spPr>
        <p:txBody>
          <a:bodyPr wrap="square" rtlCol="0">
            <a:spAutoFit/>
          </a:bodyPr>
          <a:lstStyle/>
          <a:p>
            <a:r>
              <a:rPr lang="en-US" sz="4800" dirty="0" smtClean="0">
                <a:hlinkClick r:id="rId2"/>
              </a:rPr>
              <a:t>My video link</a:t>
            </a:r>
            <a:endParaRPr lang="en-US" sz="4800" dirty="0"/>
          </a:p>
        </p:txBody>
      </p:sp>
    </p:spTree>
    <p:extLst>
      <p:ext uri="{BB962C8B-B14F-4D97-AF65-F5344CB8AC3E}">
        <p14:creationId xmlns:p14="http://schemas.microsoft.com/office/powerpoint/2010/main" val="314488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5840" y="2508068"/>
            <a:ext cx="8621485" cy="3139321"/>
          </a:xfrm>
          <a:prstGeom prst="rect">
            <a:avLst/>
          </a:prstGeom>
          <a:noFill/>
        </p:spPr>
        <p:txBody>
          <a:bodyPr wrap="square" rtlCol="0">
            <a:spAutoFit/>
          </a:bodyPr>
          <a:lstStyle/>
          <a:p>
            <a:pPr fontAlgn="base"/>
            <a:r>
              <a:rPr lang="en-US" sz="2000" dirty="0"/>
              <a:t>Real Estate Across the United States (REXUS) is the primary tool used by PBS to track and manage the government's real property assets and to store inventory data, building </a:t>
            </a:r>
            <a:r>
              <a:rPr lang="en-US" sz="2000" dirty="0" smtClean="0"/>
              <a:t>data, property type , </a:t>
            </a:r>
            <a:r>
              <a:rPr lang="en-US" sz="2000" dirty="0"/>
              <a:t>and lease information. STAR manages aspects of real property space management, including identification of all building space and daily management of 22,000 assignments for all property to its client Federal agencies. This data set contains PBS building inventory that consists of both owned and leased buildings with active and excess </a:t>
            </a:r>
            <a:r>
              <a:rPr lang="en-US" sz="2000" dirty="0" smtClean="0"/>
              <a:t>status.</a:t>
            </a:r>
            <a:endParaRPr lang="en-US" sz="2000" dirty="0"/>
          </a:p>
          <a:p>
            <a:pPr fontAlgn="base"/>
            <a:endParaRPr lang="en-US" sz="2000" dirty="0"/>
          </a:p>
          <a:p>
            <a:pPr fontAlgn="base"/>
            <a:endParaRPr lang="en-US" dirty="0"/>
          </a:p>
        </p:txBody>
      </p:sp>
    </p:spTree>
    <p:extLst>
      <p:ext uri="{BB962C8B-B14F-4D97-AF65-F5344CB8AC3E}">
        <p14:creationId xmlns:p14="http://schemas.microsoft.com/office/powerpoint/2010/main" val="3810095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7543" y="1077966"/>
            <a:ext cx="7981406" cy="646331"/>
          </a:xfrm>
          <a:prstGeom prst="rect">
            <a:avLst/>
          </a:prstGeom>
          <a:noFill/>
        </p:spPr>
        <p:txBody>
          <a:bodyPr wrap="square" rtlCol="0">
            <a:spAutoFit/>
          </a:bodyPr>
          <a:lstStyle/>
          <a:p>
            <a:r>
              <a:rPr lang="en-US" dirty="0" smtClean="0">
                <a:solidFill>
                  <a:schemeClr val="tx2">
                    <a:lumMod val="60000"/>
                    <a:lumOff val="40000"/>
                  </a:schemeClr>
                </a:solidFill>
                <a:hlinkClick r:id="rId2"/>
              </a:rPr>
              <a:t>My link tableau datasheet</a:t>
            </a:r>
            <a:endParaRPr lang="en-US" dirty="0" smtClean="0">
              <a:solidFill>
                <a:schemeClr val="tx2">
                  <a:lumMod val="60000"/>
                  <a:lumOff val="40000"/>
                </a:schemeClr>
              </a:solidFill>
            </a:endParaRPr>
          </a:p>
          <a:p>
            <a:endParaRPr lang="en-US" dirty="0"/>
          </a:p>
        </p:txBody>
      </p:sp>
      <p:sp>
        <p:nvSpPr>
          <p:cNvPr id="7" name="TextBox 6"/>
          <p:cNvSpPr txBox="1"/>
          <p:nvPr/>
        </p:nvSpPr>
        <p:spPr>
          <a:xfrm>
            <a:off x="1567543" y="2664823"/>
            <a:ext cx="7145383" cy="369332"/>
          </a:xfrm>
          <a:prstGeom prst="rect">
            <a:avLst/>
          </a:prstGeom>
          <a:noFill/>
        </p:spPr>
        <p:txBody>
          <a:bodyPr wrap="square" rtlCol="0">
            <a:spAutoFit/>
          </a:bodyPr>
          <a:lstStyle/>
          <a:p>
            <a:r>
              <a:rPr lang="en-US" dirty="0" smtClean="0">
                <a:hlinkClick r:id="rId3"/>
              </a:rPr>
              <a:t>My link excel dataset</a:t>
            </a:r>
            <a:endParaRPr lang="en-US" dirty="0"/>
          </a:p>
        </p:txBody>
      </p:sp>
    </p:spTree>
    <p:extLst>
      <p:ext uri="{BB962C8B-B14F-4D97-AF65-F5344CB8AC3E}">
        <p14:creationId xmlns:p14="http://schemas.microsoft.com/office/powerpoint/2010/main" val="2803516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0606" y="2103120"/>
            <a:ext cx="7746274" cy="3416320"/>
          </a:xfrm>
          <a:prstGeom prst="rect">
            <a:avLst/>
          </a:prstGeom>
          <a:noFill/>
        </p:spPr>
        <p:txBody>
          <a:bodyPr wrap="square" rtlCol="0">
            <a:spAutoFit/>
          </a:bodyPr>
          <a:lstStyle/>
          <a:p>
            <a:r>
              <a:rPr lang="en-US" dirty="0" smtClean="0"/>
              <a:t>This is the dataset that we have first columns as the building city and second columns building state this are all which is an united state and this are united state related state.</a:t>
            </a:r>
          </a:p>
          <a:p>
            <a:r>
              <a:rPr lang="en-US" dirty="0" smtClean="0"/>
              <a:t>And the building Status which is herded where it is active, decommissioned or  excess .</a:t>
            </a:r>
          </a:p>
          <a:p>
            <a:r>
              <a:rPr lang="en-US" dirty="0" smtClean="0"/>
              <a:t>And finally property types building structured than total parking spaces which is right form 0  to 6198.</a:t>
            </a:r>
          </a:p>
          <a:p>
            <a:r>
              <a:rPr lang="en-US" dirty="0" smtClean="0"/>
              <a:t>And finally you have the next column which is the list and on the form this data we have see that we heavy in faces on the dimensions that we have so we have and all 5 dimensions and just one major are so there is a lot of possibility that one can have and one can developed so I have developed around 5 different questions.</a:t>
            </a:r>
            <a:endParaRPr lang="en-US" dirty="0"/>
          </a:p>
        </p:txBody>
      </p:sp>
      <p:sp>
        <p:nvSpPr>
          <p:cNvPr id="5" name="TextBox 4"/>
          <p:cNvSpPr txBox="1"/>
          <p:nvPr/>
        </p:nvSpPr>
        <p:spPr>
          <a:xfrm>
            <a:off x="1580606" y="1502229"/>
            <a:ext cx="6727371" cy="584775"/>
          </a:xfrm>
          <a:prstGeom prst="rect">
            <a:avLst/>
          </a:prstGeom>
          <a:noFill/>
        </p:spPr>
        <p:txBody>
          <a:bodyPr wrap="square" rtlCol="0">
            <a:spAutoFit/>
          </a:bodyPr>
          <a:lstStyle/>
          <a:p>
            <a:r>
              <a:rPr lang="en-US" sz="3200" b="1" u="sng" dirty="0" smtClean="0">
                <a:solidFill>
                  <a:schemeClr val="accent2"/>
                </a:solidFill>
              </a:rPr>
              <a:t>Summary</a:t>
            </a:r>
            <a:endParaRPr lang="en-US" sz="3200" b="1" u="sng" dirty="0">
              <a:solidFill>
                <a:schemeClr val="accent2"/>
              </a:solidFill>
            </a:endParaRPr>
          </a:p>
        </p:txBody>
      </p:sp>
    </p:spTree>
    <p:extLst>
      <p:ext uri="{BB962C8B-B14F-4D97-AF65-F5344CB8AC3E}">
        <p14:creationId xmlns:p14="http://schemas.microsoft.com/office/powerpoint/2010/main" val="662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8571" y="1974392"/>
            <a:ext cx="8460378" cy="3539430"/>
          </a:xfrm>
          <a:prstGeom prst="rect">
            <a:avLst/>
          </a:prstGeom>
        </p:spPr>
        <p:txBody>
          <a:bodyPr wrap="square">
            <a:spAutoFit/>
          </a:bodyPr>
          <a:lstStyle/>
          <a:p>
            <a:r>
              <a:rPr lang="en-US" b="1" dirty="0"/>
              <a:t>1</a:t>
            </a:r>
            <a:r>
              <a:rPr lang="en-US" sz="2800" b="1" dirty="0"/>
              <a:t>) Which property type has more active Parking ?</a:t>
            </a:r>
          </a:p>
          <a:p>
            <a:r>
              <a:rPr lang="en-US" sz="2800" b="1" dirty="0"/>
              <a:t>2) How’s the distribution of parking by building status and building state ?</a:t>
            </a:r>
          </a:p>
          <a:p>
            <a:r>
              <a:rPr lang="en-US" sz="2800" b="1" dirty="0"/>
              <a:t>3) How’s is the overall situation of total parking spaces by building state ?</a:t>
            </a:r>
          </a:p>
          <a:p>
            <a:r>
              <a:rPr lang="en-US" sz="2800" b="1" dirty="0"/>
              <a:t>4) In which building parking situation is in excess-put it in a order ?</a:t>
            </a:r>
          </a:p>
          <a:p>
            <a:r>
              <a:rPr lang="en-US" sz="2800" b="1" dirty="0"/>
              <a:t>5) In which type of property parking space is in excess ?</a:t>
            </a:r>
          </a:p>
        </p:txBody>
      </p:sp>
      <p:sp>
        <p:nvSpPr>
          <p:cNvPr id="5" name="Rectangle 4"/>
          <p:cNvSpPr/>
          <p:nvPr/>
        </p:nvSpPr>
        <p:spPr>
          <a:xfrm>
            <a:off x="1088571" y="1363282"/>
            <a:ext cx="2302233" cy="646331"/>
          </a:xfrm>
          <a:prstGeom prst="rect">
            <a:avLst/>
          </a:prstGeom>
        </p:spPr>
        <p:txBody>
          <a:bodyPr wrap="none">
            <a:spAutoFit/>
          </a:bodyPr>
          <a:lstStyle/>
          <a:p>
            <a:r>
              <a:rPr lang="en-US" sz="3600" b="1" u="sng" dirty="0">
                <a:solidFill>
                  <a:schemeClr val="accent2">
                    <a:lumMod val="75000"/>
                  </a:schemeClr>
                </a:solidFill>
              </a:rPr>
              <a:t>Questions</a:t>
            </a:r>
          </a:p>
        </p:txBody>
      </p:sp>
    </p:spTree>
    <p:extLst>
      <p:ext uri="{BB962C8B-B14F-4D97-AF65-F5344CB8AC3E}">
        <p14:creationId xmlns:p14="http://schemas.microsoft.com/office/powerpoint/2010/main" val="1963129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Property type active parking">
            <a:extLst>
              <a:ext uri="{FF2B5EF4-FFF2-40B4-BE49-F238E27FC236}">
                <a16:creationId xmlns:a16="http://schemas.microsoft.com/office/drawing/2014/main" id="{18AF446D-4242-43C9-BF0A-AF77623F4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1798365"/>
            <a:ext cx="9235440" cy="2460125"/>
          </a:xfrm>
          <a:prstGeom prst="rect">
            <a:avLst/>
          </a:prstGeom>
        </p:spPr>
      </p:pic>
      <p:sp>
        <p:nvSpPr>
          <p:cNvPr id="3" name="TextBox 2"/>
          <p:cNvSpPr txBox="1"/>
          <p:nvPr/>
        </p:nvSpPr>
        <p:spPr>
          <a:xfrm>
            <a:off x="666206" y="1188720"/>
            <a:ext cx="9117874" cy="954107"/>
          </a:xfrm>
          <a:prstGeom prst="rect">
            <a:avLst/>
          </a:prstGeom>
          <a:noFill/>
        </p:spPr>
        <p:txBody>
          <a:bodyPr wrap="square" rtlCol="0">
            <a:spAutoFit/>
          </a:bodyPr>
          <a:lstStyle/>
          <a:p>
            <a:r>
              <a:rPr lang="en-US" sz="2800" b="1" dirty="0"/>
              <a:t>Which property type has more active Parking ?</a:t>
            </a:r>
          </a:p>
          <a:p>
            <a:endParaRPr lang="en-US" sz="2800"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istribution Parking Status and state">
            <a:extLst>
              <a:ext uri="{FF2B5EF4-FFF2-40B4-BE49-F238E27FC236}">
                <a16:creationId xmlns:a16="http://schemas.microsoft.com/office/drawing/2014/main" id="{694E9214-FB08-4CCF-8D2D-4B2872C09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3567" y="1267097"/>
            <a:ext cx="6361610" cy="5381896"/>
          </a:xfrm>
          <a:prstGeom prst="rect">
            <a:avLst/>
          </a:prstGeom>
        </p:spPr>
      </p:pic>
      <p:sp>
        <p:nvSpPr>
          <p:cNvPr id="2" name="TextBox 1"/>
          <p:cNvSpPr txBox="1"/>
          <p:nvPr/>
        </p:nvSpPr>
        <p:spPr>
          <a:xfrm>
            <a:off x="1737360" y="620766"/>
            <a:ext cx="8203474" cy="677108"/>
          </a:xfrm>
          <a:prstGeom prst="rect">
            <a:avLst/>
          </a:prstGeom>
          <a:noFill/>
        </p:spPr>
        <p:txBody>
          <a:bodyPr wrap="square" rtlCol="0">
            <a:spAutoFit/>
          </a:bodyPr>
          <a:lstStyle/>
          <a:p>
            <a:r>
              <a:rPr lang="en-US" sz="2000" b="1" dirty="0"/>
              <a:t>How’s the distribution of parking by building status and building state ?</a:t>
            </a:r>
          </a:p>
          <a:p>
            <a:endParaRPr lang="en-US"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Parking spaces by building state">
            <a:extLst>
              <a:ext uri="{FF2B5EF4-FFF2-40B4-BE49-F238E27FC236}">
                <a16:creationId xmlns:a16="http://schemas.microsoft.com/office/drawing/2014/main" id="{25A11E82-2140-4B5E-861F-F6DF40B8B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16581"/>
            <a:ext cx="8595360" cy="5424838"/>
          </a:xfrm>
          <a:prstGeom prst="rect">
            <a:avLst/>
          </a:prstGeom>
        </p:spPr>
      </p:pic>
      <p:sp>
        <p:nvSpPr>
          <p:cNvPr id="3" name="TextBox 2"/>
          <p:cNvSpPr txBox="1"/>
          <p:nvPr/>
        </p:nvSpPr>
        <p:spPr>
          <a:xfrm>
            <a:off x="1423851" y="300446"/>
            <a:ext cx="9117874" cy="646331"/>
          </a:xfrm>
          <a:prstGeom prst="rect">
            <a:avLst/>
          </a:prstGeom>
          <a:noFill/>
        </p:spPr>
        <p:txBody>
          <a:bodyPr wrap="square" rtlCol="0">
            <a:spAutoFit/>
          </a:bodyPr>
          <a:lstStyle/>
          <a:p>
            <a:r>
              <a:rPr lang="en-US" b="1" dirty="0"/>
              <a:t>How’s is the overall situation of total parking spaces by building state ?</a:t>
            </a:r>
          </a:p>
          <a:p>
            <a:endParaRPr lang="en-US"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ate parking in excess">
            <a:extLst>
              <a:ext uri="{FF2B5EF4-FFF2-40B4-BE49-F238E27FC236}">
                <a16:creationId xmlns:a16="http://schemas.microsoft.com/office/drawing/2014/main" id="{6528158A-3A79-4782-8C3D-ADCC20402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171" y="0"/>
            <a:ext cx="3657600" cy="6857999"/>
          </a:xfrm>
          <a:prstGeom prst="rect">
            <a:avLst/>
          </a:prstGeom>
        </p:spPr>
      </p:pic>
      <p:sp>
        <p:nvSpPr>
          <p:cNvPr id="3" name="TextBox 2"/>
          <p:cNvSpPr txBox="1"/>
          <p:nvPr/>
        </p:nvSpPr>
        <p:spPr>
          <a:xfrm>
            <a:off x="5812971" y="3428999"/>
            <a:ext cx="4924697" cy="1661993"/>
          </a:xfrm>
          <a:prstGeom prst="rect">
            <a:avLst/>
          </a:prstGeom>
          <a:noFill/>
        </p:spPr>
        <p:txBody>
          <a:bodyPr wrap="square" rtlCol="0">
            <a:spAutoFit/>
          </a:bodyPr>
          <a:lstStyle/>
          <a:p>
            <a:r>
              <a:rPr lang="en-US" sz="2800" b="1" dirty="0"/>
              <a:t>In which building parking situation is in excess-put it in a order ?</a:t>
            </a:r>
          </a:p>
          <a:p>
            <a:endParaRPr lang="en-US"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328</TotalTime>
  <Words>448</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23</cp:revision>
  <dcterms:created xsi:type="dcterms:W3CDTF">2021-05-26T17:42:18Z</dcterms:created>
  <dcterms:modified xsi:type="dcterms:W3CDTF">2021-05-29T16:58:57Z</dcterms:modified>
</cp:coreProperties>
</file>