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8" r:id="rId7"/>
    <p:sldId id="262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 snapToGrid="0">
      <p:cViewPr>
        <p:scale>
          <a:sx n="75" d="100"/>
          <a:sy n="75" d="100"/>
        </p:scale>
        <p:origin x="32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sagar" userId="847463634e15eb0e" providerId="LiveId" clId="{D6DD7C28-9B36-4F55-833D-8C6D59263BBA}"/>
    <pc:docChg chg="custSel addSld delSld modSld sldOrd">
      <pc:chgData name="sridhar sagar" userId="847463634e15eb0e" providerId="LiveId" clId="{D6DD7C28-9B36-4F55-833D-8C6D59263BBA}" dt="2023-08-02T05:56:31.291" v="2685" actId="20577"/>
      <pc:docMkLst>
        <pc:docMk/>
      </pc:docMkLst>
      <pc:sldChg chg="modSp new mod">
        <pc:chgData name="sridhar sagar" userId="847463634e15eb0e" providerId="LiveId" clId="{D6DD7C28-9B36-4F55-833D-8C6D59263BBA}" dt="2023-08-02T03:58:13.926" v="95" actId="1076"/>
        <pc:sldMkLst>
          <pc:docMk/>
          <pc:sldMk cId="1689943177" sldId="256"/>
        </pc:sldMkLst>
        <pc:spChg chg="mod">
          <ac:chgData name="sridhar sagar" userId="847463634e15eb0e" providerId="LiveId" clId="{D6DD7C28-9B36-4F55-833D-8C6D59263BBA}" dt="2023-08-02T03:57:46.458" v="68" actId="20577"/>
          <ac:spMkLst>
            <pc:docMk/>
            <pc:sldMk cId="1689943177" sldId="256"/>
            <ac:spMk id="2" creationId="{F601397E-DF8C-66CC-3247-24D81174D021}"/>
          </ac:spMkLst>
        </pc:spChg>
        <pc:spChg chg="mod">
          <ac:chgData name="sridhar sagar" userId="847463634e15eb0e" providerId="LiveId" clId="{D6DD7C28-9B36-4F55-833D-8C6D59263BBA}" dt="2023-08-02T03:58:13.926" v="95" actId="1076"/>
          <ac:spMkLst>
            <pc:docMk/>
            <pc:sldMk cId="1689943177" sldId="256"/>
            <ac:spMk id="3" creationId="{36312609-9B49-9D9B-A8A2-8BFD57AD628F}"/>
          </ac:spMkLst>
        </pc:spChg>
      </pc:sldChg>
      <pc:sldChg chg="modSp new mod">
        <pc:chgData name="sridhar sagar" userId="847463634e15eb0e" providerId="LiveId" clId="{D6DD7C28-9B36-4F55-833D-8C6D59263BBA}" dt="2023-08-02T04:19:59.743" v="909" actId="1076"/>
        <pc:sldMkLst>
          <pc:docMk/>
          <pc:sldMk cId="511128076" sldId="257"/>
        </pc:sldMkLst>
        <pc:spChg chg="mod">
          <ac:chgData name="sridhar sagar" userId="847463634e15eb0e" providerId="LiveId" clId="{D6DD7C28-9B36-4F55-833D-8C6D59263BBA}" dt="2023-08-02T04:19:59.743" v="909" actId="1076"/>
          <ac:spMkLst>
            <pc:docMk/>
            <pc:sldMk cId="511128076" sldId="257"/>
            <ac:spMk id="2" creationId="{FAE4036F-6BCE-DFB1-BE8A-ECC61568173B}"/>
          </ac:spMkLst>
        </pc:spChg>
        <pc:spChg chg="mod">
          <ac:chgData name="sridhar sagar" userId="847463634e15eb0e" providerId="LiveId" clId="{D6DD7C28-9B36-4F55-833D-8C6D59263BBA}" dt="2023-08-02T04:19:55.021" v="908" actId="1076"/>
          <ac:spMkLst>
            <pc:docMk/>
            <pc:sldMk cId="511128076" sldId="257"/>
            <ac:spMk id="3" creationId="{7EB03EE1-F67A-A03C-6AE1-BE3D59832444}"/>
          </ac:spMkLst>
        </pc:spChg>
      </pc:sldChg>
      <pc:sldChg chg="new del">
        <pc:chgData name="sridhar sagar" userId="847463634e15eb0e" providerId="LiveId" clId="{D6DD7C28-9B36-4F55-833D-8C6D59263BBA}" dt="2023-08-02T04:20:05.775" v="911" actId="47"/>
        <pc:sldMkLst>
          <pc:docMk/>
          <pc:sldMk cId="460313386" sldId="258"/>
        </pc:sldMkLst>
      </pc:sldChg>
      <pc:sldChg chg="modSp add mod ord">
        <pc:chgData name="sridhar sagar" userId="847463634e15eb0e" providerId="LiveId" clId="{D6DD7C28-9B36-4F55-833D-8C6D59263BBA}" dt="2023-08-02T05:49:55.011" v="2127" actId="14100"/>
        <pc:sldMkLst>
          <pc:docMk/>
          <pc:sldMk cId="675433030" sldId="258"/>
        </pc:sldMkLst>
        <pc:spChg chg="mod">
          <ac:chgData name="sridhar sagar" userId="847463634e15eb0e" providerId="LiveId" clId="{D6DD7C28-9B36-4F55-833D-8C6D59263BBA}" dt="2023-08-02T04:25:14.129" v="973" actId="20577"/>
          <ac:spMkLst>
            <pc:docMk/>
            <pc:sldMk cId="675433030" sldId="258"/>
            <ac:spMk id="2" creationId="{FAE4036F-6BCE-DFB1-BE8A-ECC61568173B}"/>
          </ac:spMkLst>
        </pc:spChg>
        <pc:spChg chg="mod">
          <ac:chgData name="sridhar sagar" userId="847463634e15eb0e" providerId="LiveId" clId="{D6DD7C28-9B36-4F55-833D-8C6D59263BBA}" dt="2023-08-02T05:49:55.011" v="2127" actId="14100"/>
          <ac:spMkLst>
            <pc:docMk/>
            <pc:sldMk cId="675433030" sldId="258"/>
            <ac:spMk id="3" creationId="{7EB03EE1-F67A-A03C-6AE1-BE3D59832444}"/>
          </ac:spMkLst>
        </pc:spChg>
      </pc:sldChg>
      <pc:sldChg chg="modSp add mod">
        <pc:chgData name="sridhar sagar" userId="847463634e15eb0e" providerId="LiveId" clId="{D6DD7C28-9B36-4F55-833D-8C6D59263BBA}" dt="2023-08-02T05:50:51.728" v="2187" actId="20577"/>
        <pc:sldMkLst>
          <pc:docMk/>
          <pc:sldMk cId="3960792305" sldId="259"/>
        </pc:sldMkLst>
        <pc:spChg chg="mod">
          <ac:chgData name="sridhar sagar" userId="847463634e15eb0e" providerId="LiveId" clId="{D6DD7C28-9B36-4F55-833D-8C6D59263BBA}" dt="2023-08-02T05:50:51.728" v="2187" actId="20577"/>
          <ac:spMkLst>
            <pc:docMk/>
            <pc:sldMk cId="3960792305" sldId="259"/>
            <ac:spMk id="2" creationId="{FAE4036F-6BCE-DFB1-BE8A-ECC61568173B}"/>
          </ac:spMkLst>
        </pc:spChg>
        <pc:spChg chg="mod">
          <ac:chgData name="sridhar sagar" userId="847463634e15eb0e" providerId="LiveId" clId="{D6DD7C28-9B36-4F55-833D-8C6D59263BBA}" dt="2023-08-02T05:50:37.917" v="2171" actId="6549"/>
          <ac:spMkLst>
            <pc:docMk/>
            <pc:sldMk cId="3960792305" sldId="259"/>
            <ac:spMk id="3" creationId="{7EB03EE1-F67A-A03C-6AE1-BE3D59832444}"/>
          </ac:spMkLst>
        </pc:spChg>
      </pc:sldChg>
      <pc:sldChg chg="modSp add mod">
        <pc:chgData name="sridhar sagar" userId="847463634e15eb0e" providerId="LiveId" clId="{D6DD7C28-9B36-4F55-833D-8C6D59263BBA}" dt="2023-08-02T05:51:01.037" v="2194" actId="20577"/>
        <pc:sldMkLst>
          <pc:docMk/>
          <pc:sldMk cId="650987551" sldId="260"/>
        </pc:sldMkLst>
        <pc:spChg chg="mod">
          <ac:chgData name="sridhar sagar" userId="847463634e15eb0e" providerId="LiveId" clId="{D6DD7C28-9B36-4F55-833D-8C6D59263BBA}" dt="2023-08-02T05:51:01.037" v="2194" actId="20577"/>
          <ac:spMkLst>
            <pc:docMk/>
            <pc:sldMk cId="650987551" sldId="260"/>
            <ac:spMk id="2" creationId="{FAE4036F-6BCE-DFB1-BE8A-ECC61568173B}"/>
          </ac:spMkLst>
        </pc:spChg>
      </pc:sldChg>
      <pc:sldChg chg="modSp add mod">
        <pc:chgData name="sridhar sagar" userId="847463634e15eb0e" providerId="LiveId" clId="{D6DD7C28-9B36-4F55-833D-8C6D59263BBA}" dt="2023-08-02T05:51:11.412" v="2207" actId="20577"/>
        <pc:sldMkLst>
          <pc:docMk/>
          <pc:sldMk cId="1602262737" sldId="261"/>
        </pc:sldMkLst>
        <pc:spChg chg="mod">
          <ac:chgData name="sridhar sagar" userId="847463634e15eb0e" providerId="LiveId" clId="{D6DD7C28-9B36-4F55-833D-8C6D59263BBA}" dt="2023-08-02T05:51:11.412" v="2207" actId="20577"/>
          <ac:spMkLst>
            <pc:docMk/>
            <pc:sldMk cId="1602262737" sldId="261"/>
            <ac:spMk id="2" creationId="{FAE4036F-6BCE-DFB1-BE8A-ECC61568173B}"/>
          </ac:spMkLst>
        </pc:spChg>
      </pc:sldChg>
      <pc:sldChg chg="modSp add mod">
        <pc:chgData name="sridhar sagar" userId="847463634e15eb0e" providerId="LiveId" clId="{D6DD7C28-9B36-4F55-833D-8C6D59263BBA}" dt="2023-08-02T05:51:25.440" v="2222" actId="1076"/>
        <pc:sldMkLst>
          <pc:docMk/>
          <pc:sldMk cId="3310874598" sldId="262"/>
        </pc:sldMkLst>
        <pc:spChg chg="mod">
          <ac:chgData name="sridhar sagar" userId="847463634e15eb0e" providerId="LiveId" clId="{D6DD7C28-9B36-4F55-833D-8C6D59263BBA}" dt="2023-08-02T05:51:25.440" v="2222" actId="1076"/>
          <ac:spMkLst>
            <pc:docMk/>
            <pc:sldMk cId="3310874598" sldId="262"/>
            <ac:spMk id="2" creationId="{FAE4036F-6BCE-DFB1-BE8A-ECC61568173B}"/>
          </ac:spMkLst>
        </pc:spChg>
      </pc:sldChg>
      <pc:sldChg chg="modSp add mod">
        <pc:chgData name="sridhar sagar" userId="847463634e15eb0e" providerId="LiveId" clId="{D6DD7C28-9B36-4F55-833D-8C6D59263BBA}" dt="2023-08-02T05:51:40.122" v="2242" actId="20577"/>
        <pc:sldMkLst>
          <pc:docMk/>
          <pc:sldMk cId="3468310679" sldId="263"/>
        </pc:sldMkLst>
        <pc:spChg chg="mod">
          <ac:chgData name="sridhar sagar" userId="847463634e15eb0e" providerId="LiveId" clId="{D6DD7C28-9B36-4F55-833D-8C6D59263BBA}" dt="2023-08-02T05:51:40.122" v="2242" actId="20577"/>
          <ac:spMkLst>
            <pc:docMk/>
            <pc:sldMk cId="3468310679" sldId="263"/>
            <ac:spMk id="2" creationId="{FAE4036F-6BCE-DFB1-BE8A-ECC61568173B}"/>
          </ac:spMkLst>
        </pc:spChg>
      </pc:sldChg>
      <pc:sldChg chg="modSp add mod">
        <pc:chgData name="sridhar sagar" userId="847463634e15eb0e" providerId="LiveId" clId="{D6DD7C28-9B36-4F55-833D-8C6D59263BBA}" dt="2023-08-02T05:53:07.848" v="2343" actId="20577"/>
        <pc:sldMkLst>
          <pc:docMk/>
          <pc:sldMk cId="3900945345" sldId="264"/>
        </pc:sldMkLst>
        <pc:spChg chg="mod">
          <ac:chgData name="sridhar sagar" userId="847463634e15eb0e" providerId="LiveId" clId="{D6DD7C28-9B36-4F55-833D-8C6D59263BBA}" dt="2023-08-02T05:53:07.848" v="2343" actId="20577"/>
          <ac:spMkLst>
            <pc:docMk/>
            <pc:sldMk cId="3900945345" sldId="264"/>
            <ac:spMk id="2" creationId="{FAE4036F-6BCE-DFB1-BE8A-ECC61568173B}"/>
          </ac:spMkLst>
        </pc:spChg>
      </pc:sldChg>
      <pc:sldChg chg="modSp new mod">
        <pc:chgData name="sridhar sagar" userId="847463634e15eb0e" providerId="LiveId" clId="{D6DD7C28-9B36-4F55-833D-8C6D59263BBA}" dt="2023-08-02T05:56:31.291" v="2685" actId="20577"/>
        <pc:sldMkLst>
          <pc:docMk/>
          <pc:sldMk cId="1597497946" sldId="265"/>
        </pc:sldMkLst>
        <pc:spChg chg="mod">
          <ac:chgData name="sridhar sagar" userId="847463634e15eb0e" providerId="LiveId" clId="{D6DD7C28-9B36-4F55-833D-8C6D59263BBA}" dt="2023-08-02T05:52:30.718" v="2292" actId="1076"/>
          <ac:spMkLst>
            <pc:docMk/>
            <pc:sldMk cId="1597497946" sldId="265"/>
            <ac:spMk id="2" creationId="{ACD2F7E5-839C-E231-718E-AF8D8CFD1530}"/>
          </ac:spMkLst>
        </pc:spChg>
        <pc:spChg chg="mod">
          <ac:chgData name="sridhar sagar" userId="847463634e15eb0e" providerId="LiveId" clId="{D6DD7C28-9B36-4F55-833D-8C6D59263BBA}" dt="2023-08-02T05:56:31.291" v="2685" actId="20577"/>
          <ac:spMkLst>
            <pc:docMk/>
            <pc:sldMk cId="1597497946" sldId="265"/>
            <ac:spMk id="3" creationId="{03A84975-C709-56D9-BF8D-0516268D3CC7}"/>
          </ac:spMkLst>
        </pc:spChg>
      </pc:sldChg>
      <pc:sldChg chg="addSp delSp modSp add mod">
        <pc:chgData name="sridhar sagar" userId="847463634e15eb0e" providerId="LiveId" clId="{D6DD7C28-9B36-4F55-833D-8C6D59263BBA}" dt="2023-08-02T05:55:28.360" v="2601" actId="122"/>
        <pc:sldMkLst>
          <pc:docMk/>
          <pc:sldMk cId="1518692479" sldId="266"/>
        </pc:sldMkLst>
        <pc:spChg chg="mod">
          <ac:chgData name="sridhar sagar" userId="847463634e15eb0e" providerId="LiveId" clId="{D6DD7C28-9B36-4F55-833D-8C6D59263BBA}" dt="2023-08-02T05:53:26.916" v="2389" actId="20577"/>
          <ac:spMkLst>
            <pc:docMk/>
            <pc:sldMk cId="1518692479" sldId="266"/>
            <ac:spMk id="2" creationId="{FAE4036F-6BCE-DFB1-BE8A-ECC61568173B}"/>
          </ac:spMkLst>
        </pc:spChg>
        <pc:spChg chg="del mod">
          <ac:chgData name="sridhar sagar" userId="847463634e15eb0e" providerId="LiveId" clId="{D6DD7C28-9B36-4F55-833D-8C6D59263BBA}" dt="2023-08-02T05:54:10.278" v="2505" actId="3680"/>
          <ac:spMkLst>
            <pc:docMk/>
            <pc:sldMk cId="1518692479" sldId="266"/>
            <ac:spMk id="3" creationId="{7EB03EE1-F67A-A03C-6AE1-BE3D59832444}"/>
          </ac:spMkLst>
        </pc:spChg>
        <pc:graphicFrameChg chg="add mod ord modGraphic">
          <ac:chgData name="sridhar sagar" userId="847463634e15eb0e" providerId="LiveId" clId="{D6DD7C28-9B36-4F55-833D-8C6D59263BBA}" dt="2023-08-02T05:55:28.360" v="2601" actId="122"/>
          <ac:graphicFrameMkLst>
            <pc:docMk/>
            <pc:sldMk cId="1518692479" sldId="266"/>
            <ac:graphicFrameMk id="4" creationId="{37E429BC-F7C7-2058-2225-708000B50BE5}"/>
          </ac:graphicFrameMkLst>
        </pc:graphicFrameChg>
      </pc:sldChg>
      <pc:sldChg chg="modSp new mod">
        <pc:chgData name="sridhar sagar" userId="847463634e15eb0e" providerId="LiveId" clId="{D6DD7C28-9B36-4F55-833D-8C6D59263BBA}" dt="2023-08-02T05:55:50.525" v="2620" actId="14100"/>
        <pc:sldMkLst>
          <pc:docMk/>
          <pc:sldMk cId="1429303551" sldId="267"/>
        </pc:sldMkLst>
        <pc:spChg chg="mod">
          <ac:chgData name="sridhar sagar" userId="847463634e15eb0e" providerId="LiveId" clId="{D6DD7C28-9B36-4F55-833D-8C6D59263BBA}" dt="2023-08-02T05:55:50.525" v="2620" actId="14100"/>
          <ac:spMkLst>
            <pc:docMk/>
            <pc:sldMk cId="1429303551" sldId="267"/>
            <ac:spMk id="2" creationId="{7AC111BD-4C8E-96CA-861A-E5F8E26445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3ACD4-67ED-0A48-AD11-7B1D94824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26F76D-4DA3-F46C-5765-3F8E7436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582D39-6B34-A074-3C3C-731B9FC5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859A17-801F-72DA-FE5F-57F551AC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D1B0D-74B8-1EC3-5435-7D7571FD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4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F1A88-77A4-B107-4A92-E5B3F974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2DBF69-7244-0B95-4B16-275DECA9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0A23CC-0CE5-A882-94DC-85547B96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CC3C6A-A15A-1D81-11F3-886F3333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7100CA-901D-6EDD-150C-2EE9E7E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0FEBF9-D9B8-F73D-6A06-A0BD16014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FCFBE8-6B84-2F01-48FD-8E8B63B4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FC5AA0-DBB7-A3D2-B12B-B102AEDE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C340C3-947F-2F87-A0EA-069806E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497ECC-1D83-02E4-6724-A779A802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8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8C29A-EBAA-C846-FD27-3C658F93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1A659-D0F0-F488-BF5F-EAADD383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399046-CE37-2EFC-B170-454571CC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9A09B5-CAFF-E308-C02C-E8633D37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47736A-A07A-18E0-D514-55EED524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4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33F90-1563-2CB5-E890-1FE18790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27CC8E-493B-7C29-566C-1B8F9083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E5D910-3BE2-6C9E-BD55-0B8601AB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C4CDE3-7162-6537-EF8F-46B5CE1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45D482-FDBD-2BFA-1B73-5374747E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F7A9D-BBCD-2222-568D-5151697A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E5625-5F29-1EC9-CFD1-FED7B6832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1A17E2-D9C9-A8B0-080D-7C22BCA2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1A669C-7641-3F75-C5E3-D318416C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D9B32-0FD6-15EB-8A93-E7483CDE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DED776-B773-385C-0603-5A78925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FE857-42C6-8E73-00E8-70757C84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B14E81-37EE-1846-FC08-157B250E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4D2395-0AC8-E5E3-9069-7DBF3F21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D8E0AF-2ED8-13E7-39DB-B4AC722E3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CD0FDAC-2EAE-E190-7D03-899320F0C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E6955E-240F-1DE1-127C-F72319C0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4115B9-D8A0-1FAD-E495-FC238704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5EB161A-7E3F-C786-77E3-C04FA1BE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5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AD0099-3BAA-D984-0E0D-FB9582E3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6074B2-B9F8-0C60-7FEC-7C5A688B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2EB218-9E3C-27CE-A3CE-AEFEBF44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9B8D26-4929-4ED1-D0E2-8BD51819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6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EC11E1-7DEE-65CB-BEC2-91105C81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61008D-7A69-E41D-0DF1-95F085BD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2B80BB-98FA-B41F-C74F-437C1FF1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9CAB7-AD26-8EE2-F584-D8DA5B18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E20E5-33D9-F6E0-F6DA-5135426B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38BC03-FAEC-A1B2-76B5-DF31A271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3B81E5-7F41-60C8-467A-736B34C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F1BE8B-BB15-019A-B0ED-1F8A1958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4E36E9-3131-A96B-F527-B37F512B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3F4C1-791F-5E1D-52A9-691CE0DC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A37529-3C01-CFEE-27CD-EA4D7CC8F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933C09-802D-2F52-987F-CA7B350BB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D54A49-2DDE-F3F5-8D7A-A72B4B0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CB089C-D41E-5390-40B1-A5BD9BDE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93AAEA-2136-677E-D798-21D27545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24DCB23-E1C7-A69E-02F2-382A528F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440FA7-D295-7225-03D9-92F77077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5BB718-3BAA-E758-A658-5830B33E3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FD78-036A-49C6-B184-7BA1B39B3E8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BBC3A2-2F05-D8CE-C610-60ED2558B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B292F1-3065-9D71-DC89-E5045B230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DC0D-0F2C-4FE4-9BA8-8D2069477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2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1397E-DF8C-66CC-3247-24D81174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39" y="1201003"/>
            <a:ext cx="7566956" cy="2260686"/>
          </a:xfrm>
        </p:spPr>
        <p:txBody>
          <a:bodyPr>
            <a:normAutofit fontScale="90000"/>
          </a:bodyPr>
          <a:lstStyle/>
          <a:p>
            <a:r>
              <a:rPr lang="en-IN" sz="5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Price Prediction </a:t>
            </a:r>
            <a:br>
              <a:rPr lang="en-IN" sz="5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Decision Tree</a:t>
            </a:r>
            <a:r>
              <a:rPr lang="en-IN" b="1" u="sng" dirty="0" smtClean="0">
                <a:solidFill>
                  <a:srgbClr val="FF0000"/>
                </a:solidFill>
              </a:rPr>
              <a:t/>
            </a:r>
            <a:br>
              <a:rPr lang="en-IN" b="1" u="sng" dirty="0" smtClean="0">
                <a:solidFill>
                  <a:srgbClr val="FF0000"/>
                </a:solidFill>
              </a:rPr>
            </a:b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312609-9B49-9D9B-A8A2-8BFD57AD6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3995" y="5633885"/>
            <a:ext cx="2261419" cy="924232"/>
          </a:xfrm>
        </p:spPr>
        <p:txBody>
          <a:bodyPr>
            <a:normAutofit fontScale="55000" lnSpcReduction="20000"/>
          </a:bodyPr>
          <a:lstStyle/>
          <a:p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Madhav</a:t>
            </a:r>
            <a:r>
              <a:rPr lang="en-I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Kamani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94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4036F-6BCE-DFB1-BE8A-ECC6156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92" y="992105"/>
            <a:ext cx="6211529" cy="568940"/>
          </a:xfrm>
        </p:spPr>
        <p:txBody>
          <a:bodyPr>
            <a:noAutofit/>
          </a:bodyPr>
          <a:lstStyle/>
          <a:p>
            <a:pPr algn="ctr"/>
            <a:r>
              <a:rPr lang="en-I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with algorithms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37E429BC-F7C7-2058-2225-708000B50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808327"/>
              </p:ext>
            </p:extLst>
          </p:nvPr>
        </p:nvGraphicFramePr>
        <p:xfrm>
          <a:off x="947382" y="2828304"/>
          <a:ext cx="10114936" cy="123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734">
                  <a:extLst>
                    <a:ext uri="{9D8B030D-6E8A-4147-A177-3AD203B41FA5}">
                      <a16:colId xmlns:a16="http://schemas.microsoft.com/office/drawing/2014/main" xmlns="" val="3621856362"/>
                    </a:ext>
                  </a:extLst>
                </a:gridCol>
                <a:gridCol w="2528734">
                  <a:extLst>
                    <a:ext uri="{9D8B030D-6E8A-4147-A177-3AD203B41FA5}">
                      <a16:colId xmlns:a16="http://schemas.microsoft.com/office/drawing/2014/main" xmlns="" val="141460173"/>
                    </a:ext>
                  </a:extLst>
                </a:gridCol>
                <a:gridCol w="2528734">
                  <a:extLst>
                    <a:ext uri="{9D8B030D-6E8A-4147-A177-3AD203B41FA5}">
                      <a16:colId xmlns:a16="http://schemas.microsoft.com/office/drawing/2014/main" xmlns="" val="1710126038"/>
                    </a:ext>
                  </a:extLst>
                </a:gridCol>
                <a:gridCol w="2528734">
                  <a:extLst>
                    <a:ext uri="{9D8B030D-6E8A-4147-A177-3AD203B41FA5}">
                      <a16:colId xmlns:a16="http://schemas.microsoft.com/office/drawing/2014/main" xmlns="" val="134355670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Variance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5242611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0.8572640488749044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0.8970544467935754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0.8572640488749044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285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69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111BD-4C8E-96CA-861A-E5F8E264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C90754-9F62-E0AD-4D0C-03F54B69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Decision Tree, We got accuracy 85% bias as 89% and variance as 85% is somewhat average accuracy but not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mark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will conclude that for predicting a car price decision tree will give average accuracy. If we work with another machine learning algorithms we might get better results.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439" y="21393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US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4036F-6BCE-DFB1-BE8A-ECC6156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574" y="339213"/>
            <a:ext cx="4638368" cy="568940"/>
          </a:xfrm>
        </p:spPr>
        <p:txBody>
          <a:bodyPr>
            <a:noAutofit/>
          </a:bodyPr>
          <a:lstStyle/>
          <a:p>
            <a:pPr algn="ctr"/>
            <a:r>
              <a:rPr lang="en-I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03EE1-F67A-A03C-6AE1-BE3D5983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08153"/>
            <a:ext cx="12064181" cy="58466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name of the vehicle, and since different clients 				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model in various years, the names of the vehicles are repeated.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column contains the car's manufactured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owner wants to sell the car to others in the present year 2023 (in lakhs).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Present_Price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Ex-showroom price (in lakhs).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Kms_Driven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kilometers, the car has travelled till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cars has 3 fuel types. They are Diesel , Petrol and CNG. 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Seller_Type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seller type, the car is selling by the individual owner and Dealer.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 It indicates the car has two gear types i.e., Manual and Automatic.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tells us how many owners the car has in previous.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4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4036F-6BCE-DFB1-BE8A-ECC6156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574" y="339213"/>
            <a:ext cx="4638368" cy="568940"/>
          </a:xfrm>
        </p:spPr>
        <p:txBody>
          <a:bodyPr>
            <a:noAutofit/>
          </a:bodyPr>
          <a:lstStyle/>
          <a:p>
            <a:pPr algn="ctr"/>
            <a:r>
              <a:rPr lang="en-I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03EE1-F67A-A03C-6AE1-BE3D5983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8" y="1186528"/>
            <a:ext cx="10683977" cy="533225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price prediction employs computer methods to guess how much a car might cost. It uses details like the car's age, how far it's been driven, and its features. Think of it like a smart guess based on past car sales.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these details, the computer figures out patterns and gives a likely price range. This helps people when they're buying or selling cars, giving them an idea of what's reasonable.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2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2F7E5-839C-E231-718E-AF8D8CF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9" y="158648"/>
            <a:ext cx="10515600" cy="627933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Methodolgy</a:t>
            </a:r>
            <a:endParaRPr lang="en-IN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A84975-C709-56D9-BF8D-0516268D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786581"/>
            <a:ext cx="11788878" cy="5912771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involved in car price prediction as shown below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 collecting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containing relevant information about cars, such as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Clean the data by handling missing values, removing duplicates, and converting categorical variables into numerical form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encoding.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Visualizing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 Divide the dataset into training and testing sets to train the model and evaluate its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Decision Tree algorithm for predicting car prices based on the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 are performing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 to improve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the model on the training dataset to learn the patterns between features and prices.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 Use the trained model to predict car prices on the testing dataset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Assess the model's performance using evaluation metrics like R-squared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4036F-6BCE-DFB1-BE8A-ECC6156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574" y="339213"/>
            <a:ext cx="5542936" cy="568940"/>
          </a:xfrm>
        </p:spPr>
        <p:txBody>
          <a:bodyPr>
            <a:noAutofit/>
          </a:bodyPr>
          <a:lstStyle/>
          <a:p>
            <a:pPr algn="ctr"/>
            <a:r>
              <a:rPr lang="en-I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03EE1-F67A-A03C-6AE1-BE3D5983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8" y="1186528"/>
            <a:ext cx="10683977" cy="533225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vs seller type : Selling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cars seems to have higher prices when sold by Dealers when compared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vs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: 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observed that Selling Price would be higher for cars that are Automatic.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vs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fuel type : Selling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cars with Fuel Type of Diesel is higher than Petrol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CNG.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0" y="3384644"/>
            <a:ext cx="10426889" cy="34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9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406257"/>
            <a:ext cx="10515600" cy="58034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vs owner : Selling Price is high with less Owners used Cars.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vs car age : Selling Price of cars 2 years old would be high and gradually decreases with car of 17 years old.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1" y="1928603"/>
            <a:ext cx="7806519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4036F-6BCE-DFB1-BE8A-ECC6156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93" y="230031"/>
            <a:ext cx="6211529" cy="568940"/>
          </a:xfrm>
        </p:spPr>
        <p:txBody>
          <a:bodyPr>
            <a:noAutofit/>
          </a:bodyPr>
          <a:lstStyle/>
          <a:p>
            <a:pPr algn="ctr"/>
            <a:r>
              <a:rPr lang="en-I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Heatmap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03EE1-F67A-A03C-6AE1-BE3D5983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06" y="908153"/>
            <a:ext cx="10683977" cy="5332259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eatmap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correlations between different features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easily understand,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features are related to each other and can provide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 line of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that,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feature is perfectly correlated with itself (correlation coefficient = 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where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target variable.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2425892"/>
            <a:ext cx="4857645" cy="42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7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4036F-6BCE-DFB1-BE8A-ECC6156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93" y="339213"/>
            <a:ext cx="6211529" cy="5689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Analysis with any other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03EE1-F67A-A03C-6AE1-BE3D5983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8" y="1186528"/>
            <a:ext cx="10683977" cy="5332259"/>
          </a:xfrm>
        </p:spPr>
        <p:txBody>
          <a:bodyPr>
            <a:normAutofit/>
          </a:bodyPr>
          <a:lstStyle/>
          <a:p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Regplot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(regression plot)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regression line between 2 parameters and helps to visualize their linear relationships.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driven : Lesser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driven higher the Selling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present price : selling price is lesser than the present price(ex show room price.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38" y="3425588"/>
            <a:ext cx="4050119" cy="3371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38" y="3425587"/>
            <a:ext cx="3869992" cy="32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1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4036F-6BCE-DFB1-BE8A-ECC6156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93" y="309717"/>
            <a:ext cx="6211529" cy="568940"/>
          </a:xfrm>
        </p:spPr>
        <p:txBody>
          <a:bodyPr>
            <a:noAutofit/>
          </a:bodyPr>
          <a:lstStyle/>
          <a:p>
            <a:pPr algn="ctr"/>
            <a:r>
              <a:rPr lang="en-IN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03EE1-F67A-A03C-6AE1-BE3D5983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8" y="1186528"/>
            <a:ext cx="10683977" cy="5332259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split the data into training and testing i.e.,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import the model decision tree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fit the model into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did 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tuning to train a model for better performance.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fitted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decision tree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train the model.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I have predict , whether the model is giving accurate values or not.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my dependent variable is continuous .so, I have imported r2_score to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accuracy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I check score for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bias value. Similarly , I checked the score for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get variance.</a:t>
            </a:r>
            <a:b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4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696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Car Price Prediction  Using Decision Tree </vt:lpstr>
      <vt:lpstr>Table of contents</vt:lpstr>
      <vt:lpstr>Abstract/Summary</vt:lpstr>
      <vt:lpstr>Methodolgy</vt:lpstr>
      <vt:lpstr>Analysis with Bar plot</vt:lpstr>
      <vt:lpstr>PowerPoint Presentation</vt:lpstr>
      <vt:lpstr>Analysis with Heatmap plot</vt:lpstr>
      <vt:lpstr>Analysis with any other plots</vt:lpstr>
      <vt:lpstr>Model Building process</vt:lpstr>
      <vt:lpstr>Results with algorithms</vt:lpstr>
      <vt:lpstr>Conclusion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sridhar sagar</dc:creator>
  <cp:lastModifiedBy>lenovo</cp:lastModifiedBy>
  <cp:revision>27</cp:revision>
  <dcterms:created xsi:type="dcterms:W3CDTF">2023-07-31T05:26:25Z</dcterms:created>
  <dcterms:modified xsi:type="dcterms:W3CDTF">2023-08-14T02:07:28Z</dcterms:modified>
</cp:coreProperties>
</file>