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5" r:id="rId1"/>
  </p:sldMasterIdLst>
  <p:sldIdLst>
    <p:sldId id="256" r:id="rId2"/>
    <p:sldId id="257" r:id="rId3"/>
    <p:sldId id="258" r:id="rId4"/>
    <p:sldId id="259" r:id="rId5"/>
    <p:sldId id="260" r:id="rId6"/>
    <p:sldId id="264" r:id="rId7"/>
    <p:sldId id="262" r:id="rId8"/>
    <p:sldId id="263" r:id="rId9"/>
    <p:sldId id="275" r:id="rId10"/>
    <p:sldId id="265" r:id="rId11"/>
    <p:sldId id="266" r:id="rId12"/>
    <p:sldId id="267" r:id="rId13"/>
    <p:sldId id="268" r:id="rId14"/>
    <p:sldId id="269" r:id="rId15"/>
    <p:sldId id="270" r:id="rId16"/>
    <p:sldId id="274"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1"/>
    <p:restoredTop sz="95707"/>
  </p:normalViewPr>
  <p:slideViewPr>
    <p:cSldViewPr snapToGrid="0">
      <p:cViewPr varScale="1">
        <p:scale>
          <a:sx n="108" d="100"/>
          <a:sy n="108" d="100"/>
        </p:scale>
        <p:origin x="6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D64E86-ED09-CD46-AB95-920FFF910F30}" type="doc">
      <dgm:prSet loTypeId="urn:microsoft.com/office/officeart/2005/8/layout/vList2" loCatId="" qsTypeId="urn:microsoft.com/office/officeart/2005/8/quickstyle/simple1" qsCatId="simple" csTypeId="urn:microsoft.com/office/officeart/2005/8/colors/accent0_3" csCatId="mainScheme" phldr="1"/>
      <dgm:spPr/>
    </dgm:pt>
    <dgm:pt modelId="{54A8A96C-FBE6-8E43-984D-6EC2C21E1916}">
      <dgm:prSet phldrT="[Text]"/>
      <dgm:spPr/>
      <dgm:t>
        <a:bodyPr/>
        <a:lstStyle/>
        <a:p>
          <a:r>
            <a:rPr lang="en-US" dirty="0"/>
            <a:t>Personalized song recommendation</a:t>
          </a:r>
        </a:p>
      </dgm:t>
    </dgm:pt>
    <dgm:pt modelId="{2FB71B21-134B-D44C-A17B-1E09F8309C46}" type="parTrans" cxnId="{C8E7F8A5-FBD5-E644-B911-25FEB68AFA37}">
      <dgm:prSet/>
      <dgm:spPr/>
      <dgm:t>
        <a:bodyPr/>
        <a:lstStyle/>
        <a:p>
          <a:endParaRPr lang="en-US"/>
        </a:p>
      </dgm:t>
    </dgm:pt>
    <dgm:pt modelId="{4D3D6878-B538-A446-B5EE-B583EA990FBA}" type="sibTrans" cxnId="{C8E7F8A5-FBD5-E644-B911-25FEB68AFA37}">
      <dgm:prSet/>
      <dgm:spPr/>
      <dgm:t>
        <a:bodyPr/>
        <a:lstStyle/>
        <a:p>
          <a:endParaRPr lang="en-US"/>
        </a:p>
      </dgm:t>
    </dgm:pt>
    <dgm:pt modelId="{887676A0-F6B4-A74B-B7E4-A444730C8C26}">
      <dgm:prSet phldrT="[Text]"/>
      <dgm:spPr/>
      <dgm:t>
        <a:bodyPr/>
        <a:lstStyle/>
        <a:p>
          <a:r>
            <a:rPr lang="en-US" dirty="0"/>
            <a:t>Competitive edge through unique playlist recommendation  </a:t>
          </a:r>
        </a:p>
      </dgm:t>
    </dgm:pt>
    <dgm:pt modelId="{92B320B3-E570-8644-AA36-F3A88F202128}" type="parTrans" cxnId="{5E1F9579-A2C3-9C44-B9C4-34BDF874ECED}">
      <dgm:prSet/>
      <dgm:spPr/>
      <dgm:t>
        <a:bodyPr/>
        <a:lstStyle/>
        <a:p>
          <a:endParaRPr lang="en-US"/>
        </a:p>
      </dgm:t>
    </dgm:pt>
    <dgm:pt modelId="{C21EA784-0BC3-F741-ABEC-3F2279D7BDC0}" type="sibTrans" cxnId="{5E1F9579-A2C3-9C44-B9C4-34BDF874ECED}">
      <dgm:prSet/>
      <dgm:spPr/>
      <dgm:t>
        <a:bodyPr/>
        <a:lstStyle/>
        <a:p>
          <a:endParaRPr lang="en-US"/>
        </a:p>
      </dgm:t>
    </dgm:pt>
    <dgm:pt modelId="{D7D0E7E8-0215-874A-8CD4-DD904269A2B8}">
      <dgm:prSet/>
      <dgm:spPr/>
      <dgm:t>
        <a:bodyPr/>
        <a:lstStyle/>
        <a:p>
          <a:r>
            <a:rPr lang="en-US" dirty="0"/>
            <a:t>Efficient tracking of song play history </a:t>
          </a:r>
        </a:p>
      </dgm:t>
    </dgm:pt>
    <dgm:pt modelId="{6B0DBC9B-6BD1-7F4A-94FA-B8DD3FD15514}" type="parTrans" cxnId="{4091F4ED-BAE9-5E46-8BA2-0F4419809C5D}">
      <dgm:prSet/>
      <dgm:spPr/>
      <dgm:t>
        <a:bodyPr/>
        <a:lstStyle/>
        <a:p>
          <a:endParaRPr lang="en-US"/>
        </a:p>
      </dgm:t>
    </dgm:pt>
    <dgm:pt modelId="{A4713411-CC01-AC4A-9A86-B6C285E31592}" type="sibTrans" cxnId="{4091F4ED-BAE9-5E46-8BA2-0F4419809C5D}">
      <dgm:prSet/>
      <dgm:spPr/>
      <dgm:t>
        <a:bodyPr/>
        <a:lstStyle/>
        <a:p>
          <a:endParaRPr lang="en-US"/>
        </a:p>
      </dgm:t>
    </dgm:pt>
    <dgm:pt modelId="{E3EFF3E0-600C-7B49-87DF-C94F12A8294A}" type="pres">
      <dgm:prSet presAssocID="{98D64E86-ED09-CD46-AB95-920FFF910F30}" presName="linear" presStyleCnt="0">
        <dgm:presLayoutVars>
          <dgm:animLvl val="lvl"/>
          <dgm:resizeHandles val="exact"/>
        </dgm:presLayoutVars>
      </dgm:prSet>
      <dgm:spPr/>
    </dgm:pt>
    <dgm:pt modelId="{F4E2B046-4CBE-3147-A128-90D861844721}" type="pres">
      <dgm:prSet presAssocID="{54A8A96C-FBE6-8E43-984D-6EC2C21E1916}" presName="parentText" presStyleLbl="node1" presStyleIdx="0" presStyleCnt="3">
        <dgm:presLayoutVars>
          <dgm:chMax val="0"/>
          <dgm:bulletEnabled val="1"/>
        </dgm:presLayoutVars>
      </dgm:prSet>
      <dgm:spPr/>
    </dgm:pt>
    <dgm:pt modelId="{C76D9187-5088-9F4F-85E1-75561B4DBF44}" type="pres">
      <dgm:prSet presAssocID="{4D3D6878-B538-A446-B5EE-B583EA990FBA}" presName="spacer" presStyleCnt="0"/>
      <dgm:spPr/>
    </dgm:pt>
    <dgm:pt modelId="{A83C856C-FCEE-3E41-98A7-24B30AB00218}" type="pres">
      <dgm:prSet presAssocID="{D7D0E7E8-0215-874A-8CD4-DD904269A2B8}" presName="parentText" presStyleLbl="node1" presStyleIdx="1" presStyleCnt="3">
        <dgm:presLayoutVars>
          <dgm:chMax val="0"/>
          <dgm:bulletEnabled val="1"/>
        </dgm:presLayoutVars>
      </dgm:prSet>
      <dgm:spPr/>
    </dgm:pt>
    <dgm:pt modelId="{D6E9272A-8FEB-824C-835A-9E5A51EB7649}" type="pres">
      <dgm:prSet presAssocID="{A4713411-CC01-AC4A-9A86-B6C285E31592}" presName="spacer" presStyleCnt="0"/>
      <dgm:spPr/>
    </dgm:pt>
    <dgm:pt modelId="{C48F9944-D432-B84A-9729-5797253EB588}" type="pres">
      <dgm:prSet presAssocID="{887676A0-F6B4-A74B-B7E4-A444730C8C26}" presName="parentText" presStyleLbl="node1" presStyleIdx="2" presStyleCnt="3">
        <dgm:presLayoutVars>
          <dgm:chMax val="0"/>
          <dgm:bulletEnabled val="1"/>
        </dgm:presLayoutVars>
      </dgm:prSet>
      <dgm:spPr/>
    </dgm:pt>
  </dgm:ptLst>
  <dgm:cxnLst>
    <dgm:cxn modelId="{FC496B40-2F0C-964B-9231-60023DE84D6E}" type="presOf" srcId="{D7D0E7E8-0215-874A-8CD4-DD904269A2B8}" destId="{A83C856C-FCEE-3E41-98A7-24B30AB00218}" srcOrd="0" destOrd="0" presId="urn:microsoft.com/office/officeart/2005/8/layout/vList2"/>
    <dgm:cxn modelId="{40BBDD58-7951-6146-8A6D-7916DAD02E4E}" type="presOf" srcId="{98D64E86-ED09-CD46-AB95-920FFF910F30}" destId="{E3EFF3E0-600C-7B49-87DF-C94F12A8294A}" srcOrd="0" destOrd="0" presId="urn:microsoft.com/office/officeart/2005/8/layout/vList2"/>
    <dgm:cxn modelId="{5E1F9579-A2C3-9C44-B9C4-34BDF874ECED}" srcId="{98D64E86-ED09-CD46-AB95-920FFF910F30}" destId="{887676A0-F6B4-A74B-B7E4-A444730C8C26}" srcOrd="2" destOrd="0" parTransId="{92B320B3-E570-8644-AA36-F3A88F202128}" sibTransId="{C21EA784-0BC3-F741-ABEC-3F2279D7BDC0}"/>
    <dgm:cxn modelId="{C8E7F8A5-FBD5-E644-B911-25FEB68AFA37}" srcId="{98D64E86-ED09-CD46-AB95-920FFF910F30}" destId="{54A8A96C-FBE6-8E43-984D-6EC2C21E1916}" srcOrd="0" destOrd="0" parTransId="{2FB71B21-134B-D44C-A17B-1E09F8309C46}" sibTransId="{4D3D6878-B538-A446-B5EE-B583EA990FBA}"/>
    <dgm:cxn modelId="{7731FEB1-9B76-5641-B1B9-30E5C34E4D6A}" type="presOf" srcId="{54A8A96C-FBE6-8E43-984D-6EC2C21E1916}" destId="{F4E2B046-4CBE-3147-A128-90D861844721}" srcOrd="0" destOrd="0" presId="urn:microsoft.com/office/officeart/2005/8/layout/vList2"/>
    <dgm:cxn modelId="{730688BA-95D3-C547-91FA-A1F192FC6ED0}" type="presOf" srcId="{887676A0-F6B4-A74B-B7E4-A444730C8C26}" destId="{C48F9944-D432-B84A-9729-5797253EB588}" srcOrd="0" destOrd="0" presId="urn:microsoft.com/office/officeart/2005/8/layout/vList2"/>
    <dgm:cxn modelId="{4091F4ED-BAE9-5E46-8BA2-0F4419809C5D}" srcId="{98D64E86-ED09-CD46-AB95-920FFF910F30}" destId="{D7D0E7E8-0215-874A-8CD4-DD904269A2B8}" srcOrd="1" destOrd="0" parTransId="{6B0DBC9B-6BD1-7F4A-94FA-B8DD3FD15514}" sibTransId="{A4713411-CC01-AC4A-9A86-B6C285E31592}"/>
    <dgm:cxn modelId="{AA95D95F-9A45-EB4A-9F88-029A36B5D50B}" type="presParOf" srcId="{E3EFF3E0-600C-7B49-87DF-C94F12A8294A}" destId="{F4E2B046-4CBE-3147-A128-90D861844721}" srcOrd="0" destOrd="0" presId="urn:microsoft.com/office/officeart/2005/8/layout/vList2"/>
    <dgm:cxn modelId="{10419B58-5CA8-4D45-96BD-370AB715A525}" type="presParOf" srcId="{E3EFF3E0-600C-7B49-87DF-C94F12A8294A}" destId="{C76D9187-5088-9F4F-85E1-75561B4DBF44}" srcOrd="1" destOrd="0" presId="urn:microsoft.com/office/officeart/2005/8/layout/vList2"/>
    <dgm:cxn modelId="{7E64AE2F-3F1B-8E42-9BE0-EE5788E31720}" type="presParOf" srcId="{E3EFF3E0-600C-7B49-87DF-C94F12A8294A}" destId="{A83C856C-FCEE-3E41-98A7-24B30AB00218}" srcOrd="2" destOrd="0" presId="urn:microsoft.com/office/officeart/2005/8/layout/vList2"/>
    <dgm:cxn modelId="{4CBE6A0C-58D0-F64F-AB49-BB79F72273B0}" type="presParOf" srcId="{E3EFF3E0-600C-7B49-87DF-C94F12A8294A}" destId="{D6E9272A-8FEB-824C-835A-9E5A51EB7649}" srcOrd="3" destOrd="0" presId="urn:microsoft.com/office/officeart/2005/8/layout/vList2"/>
    <dgm:cxn modelId="{72793F35-5500-3244-9857-1D77537B725C}" type="presParOf" srcId="{E3EFF3E0-600C-7B49-87DF-C94F12A8294A}" destId="{C48F9944-D432-B84A-9729-5797253EB58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1A78B5-21AE-4947-A0D4-4D869BB0BCBC}" type="doc">
      <dgm:prSet loTypeId="urn:microsoft.com/office/officeart/2005/8/layout/venn3" loCatId="" qsTypeId="urn:microsoft.com/office/officeart/2005/8/quickstyle/3d4" qsCatId="3D" csTypeId="urn:microsoft.com/office/officeart/2005/8/colors/accent0_2" csCatId="mainScheme" phldr="1"/>
      <dgm:spPr/>
      <dgm:t>
        <a:bodyPr/>
        <a:lstStyle/>
        <a:p>
          <a:endParaRPr lang="en-US"/>
        </a:p>
      </dgm:t>
    </dgm:pt>
    <dgm:pt modelId="{CB2849F6-FA68-F84C-928D-51573F0EBD44}">
      <dgm:prSet custT="1"/>
      <dgm:spPr/>
      <dgm:t>
        <a:bodyPr/>
        <a:lstStyle/>
        <a:p>
          <a:r>
            <a:rPr lang="en-US" sz="1400" b="1" dirty="0">
              <a:latin typeface="AkayaKanadaka" panose="02010502080401010103" pitchFamily="2" charset="77"/>
              <a:cs typeface="AkayaKanadaka" panose="02010502080401010103" pitchFamily="2" charset="77"/>
            </a:rPr>
            <a:t>Customer</a:t>
          </a:r>
          <a:r>
            <a:rPr lang="en-US" sz="1400" dirty="0"/>
            <a:t> </a:t>
          </a:r>
        </a:p>
      </dgm:t>
    </dgm:pt>
    <dgm:pt modelId="{361D9287-E804-2644-9E78-C9AEF2DF31A1}" type="parTrans" cxnId="{69EE21E4-7993-2A4E-BF49-4DA66AF72528}">
      <dgm:prSet/>
      <dgm:spPr/>
      <dgm:t>
        <a:bodyPr/>
        <a:lstStyle/>
        <a:p>
          <a:endParaRPr lang="en-US"/>
        </a:p>
      </dgm:t>
    </dgm:pt>
    <dgm:pt modelId="{81568D0F-A6DE-7542-8135-B366E30341B9}" type="sibTrans" cxnId="{69EE21E4-7993-2A4E-BF49-4DA66AF72528}">
      <dgm:prSet/>
      <dgm:spPr/>
      <dgm:t>
        <a:bodyPr/>
        <a:lstStyle/>
        <a:p>
          <a:endParaRPr lang="en-US"/>
        </a:p>
      </dgm:t>
    </dgm:pt>
    <dgm:pt modelId="{00328CE5-6CFB-4C48-B92C-64155A9F4AD8}">
      <dgm:prSet custT="1"/>
      <dgm:spPr/>
      <dgm:t>
        <a:bodyPr/>
        <a:lstStyle/>
        <a:p>
          <a:r>
            <a:rPr lang="en-US" sz="1400" b="1" dirty="0">
              <a:latin typeface="AkayaKanadaka" panose="02010502080401010103" pitchFamily="2" charset="77"/>
              <a:cs typeface="AkayaKanadaka" panose="02010502080401010103" pitchFamily="2" charset="77"/>
            </a:rPr>
            <a:t>Payment Method </a:t>
          </a:r>
        </a:p>
      </dgm:t>
    </dgm:pt>
    <dgm:pt modelId="{EEFB8579-E587-D149-B177-08992BE9E745}" type="parTrans" cxnId="{DBD17EB5-6001-6E4E-8631-8CDB6A963666}">
      <dgm:prSet/>
      <dgm:spPr/>
      <dgm:t>
        <a:bodyPr/>
        <a:lstStyle/>
        <a:p>
          <a:endParaRPr lang="en-US"/>
        </a:p>
      </dgm:t>
    </dgm:pt>
    <dgm:pt modelId="{B69D1403-BCB2-B64B-9FC3-5BCB1EB01350}" type="sibTrans" cxnId="{DBD17EB5-6001-6E4E-8631-8CDB6A963666}">
      <dgm:prSet/>
      <dgm:spPr/>
      <dgm:t>
        <a:bodyPr/>
        <a:lstStyle/>
        <a:p>
          <a:endParaRPr lang="en-US"/>
        </a:p>
      </dgm:t>
    </dgm:pt>
    <dgm:pt modelId="{95337AEF-E47D-6B49-99A5-5E751CD8662C}">
      <dgm:prSet custT="1"/>
      <dgm:spPr/>
      <dgm:t>
        <a:bodyPr/>
        <a:lstStyle/>
        <a:p>
          <a:r>
            <a:rPr lang="en-US" sz="1400" b="1" dirty="0">
              <a:latin typeface="AkayaKanadaka" panose="02010502080401010103" pitchFamily="2" charset="77"/>
              <a:cs typeface="AkayaKanadaka" panose="02010502080401010103" pitchFamily="2" charset="77"/>
            </a:rPr>
            <a:t>Transaction</a:t>
          </a:r>
          <a:r>
            <a:rPr lang="en-US" sz="1400" b="1" dirty="0"/>
            <a:t> </a:t>
          </a:r>
        </a:p>
      </dgm:t>
    </dgm:pt>
    <dgm:pt modelId="{8B96675D-583F-9B43-AE65-18FA1E46B73F}" type="parTrans" cxnId="{436A07C4-9BD1-3E45-815B-08695514CD76}">
      <dgm:prSet/>
      <dgm:spPr/>
      <dgm:t>
        <a:bodyPr/>
        <a:lstStyle/>
        <a:p>
          <a:endParaRPr lang="en-US"/>
        </a:p>
      </dgm:t>
    </dgm:pt>
    <dgm:pt modelId="{B77D508B-9210-C944-80AF-0FD9C672BC6C}" type="sibTrans" cxnId="{436A07C4-9BD1-3E45-815B-08695514CD76}">
      <dgm:prSet/>
      <dgm:spPr/>
      <dgm:t>
        <a:bodyPr/>
        <a:lstStyle/>
        <a:p>
          <a:endParaRPr lang="en-US"/>
        </a:p>
      </dgm:t>
    </dgm:pt>
    <dgm:pt modelId="{29C6A5B4-17D2-3A4B-88D7-06E03CD2BD6B}">
      <dgm:prSet custT="1"/>
      <dgm:spPr/>
      <dgm:t>
        <a:bodyPr/>
        <a:lstStyle/>
        <a:p>
          <a:r>
            <a:rPr lang="en-US" sz="1400" b="1" dirty="0">
              <a:latin typeface="AkayaKanadaka" panose="02010502080401010103" pitchFamily="2" charset="77"/>
              <a:cs typeface="AkayaKanadaka" panose="02010502080401010103" pitchFamily="2" charset="77"/>
            </a:rPr>
            <a:t>Bank Account </a:t>
          </a:r>
        </a:p>
      </dgm:t>
    </dgm:pt>
    <dgm:pt modelId="{A6038CE3-DF68-0E4B-91D7-F488C6A83B0A}" type="parTrans" cxnId="{03C1F8D3-F877-0942-96F2-0119957BCCA3}">
      <dgm:prSet/>
      <dgm:spPr/>
      <dgm:t>
        <a:bodyPr/>
        <a:lstStyle/>
        <a:p>
          <a:endParaRPr lang="en-US"/>
        </a:p>
      </dgm:t>
    </dgm:pt>
    <dgm:pt modelId="{A8F29B98-93E9-364F-A91D-B55EA6F97D4E}" type="sibTrans" cxnId="{03C1F8D3-F877-0942-96F2-0119957BCCA3}">
      <dgm:prSet/>
      <dgm:spPr/>
      <dgm:t>
        <a:bodyPr/>
        <a:lstStyle/>
        <a:p>
          <a:endParaRPr lang="en-US"/>
        </a:p>
      </dgm:t>
    </dgm:pt>
    <dgm:pt modelId="{1624E9AE-C66F-F645-BED8-6B9D3B31C7D4}">
      <dgm:prSet custT="1"/>
      <dgm:spPr/>
      <dgm:t>
        <a:bodyPr/>
        <a:lstStyle/>
        <a:p>
          <a:r>
            <a:rPr lang="en-US" sz="1400" b="1" dirty="0">
              <a:latin typeface="AkayaKanadaka" panose="02010502080401010103" pitchFamily="2" charset="77"/>
              <a:cs typeface="AkayaKanadaka" panose="02010502080401010103" pitchFamily="2" charset="77"/>
            </a:rPr>
            <a:t>Card</a:t>
          </a:r>
          <a:r>
            <a:rPr lang="en-US" sz="1400" dirty="0"/>
            <a:t> </a:t>
          </a:r>
        </a:p>
      </dgm:t>
    </dgm:pt>
    <dgm:pt modelId="{D70BB039-1FBE-E247-8A84-B54972A030FF}" type="parTrans" cxnId="{4234FF88-5660-B64F-8107-CBF451B370B8}">
      <dgm:prSet/>
      <dgm:spPr/>
      <dgm:t>
        <a:bodyPr/>
        <a:lstStyle/>
        <a:p>
          <a:endParaRPr lang="en-US"/>
        </a:p>
      </dgm:t>
    </dgm:pt>
    <dgm:pt modelId="{4817C6DD-CEC6-454D-A259-84491088BA47}" type="sibTrans" cxnId="{4234FF88-5660-B64F-8107-CBF451B370B8}">
      <dgm:prSet/>
      <dgm:spPr/>
      <dgm:t>
        <a:bodyPr/>
        <a:lstStyle/>
        <a:p>
          <a:endParaRPr lang="en-US"/>
        </a:p>
      </dgm:t>
    </dgm:pt>
    <dgm:pt modelId="{BED2D09D-C120-484F-AC48-9A81D2F96A4C}">
      <dgm:prSet custT="1"/>
      <dgm:spPr/>
      <dgm:t>
        <a:bodyPr/>
        <a:lstStyle/>
        <a:p>
          <a:r>
            <a:rPr lang="en-US" sz="1400" b="1" dirty="0">
              <a:latin typeface="AkayaKanadaka" panose="02010502080401010103" pitchFamily="2" charset="77"/>
              <a:cs typeface="AkayaKanadaka" panose="02010502080401010103" pitchFamily="2" charset="77"/>
            </a:rPr>
            <a:t>Promo Code </a:t>
          </a:r>
        </a:p>
      </dgm:t>
    </dgm:pt>
    <dgm:pt modelId="{AB585489-01D4-B74B-A324-7327D61D2038}" type="parTrans" cxnId="{DD81E1F0-29C6-6B4F-95A9-05AD71974CAB}">
      <dgm:prSet/>
      <dgm:spPr/>
      <dgm:t>
        <a:bodyPr/>
        <a:lstStyle/>
        <a:p>
          <a:endParaRPr lang="en-US"/>
        </a:p>
      </dgm:t>
    </dgm:pt>
    <dgm:pt modelId="{AE069C57-13D7-E445-9881-02D79EDC95A6}" type="sibTrans" cxnId="{DD81E1F0-29C6-6B4F-95A9-05AD71974CAB}">
      <dgm:prSet/>
      <dgm:spPr/>
      <dgm:t>
        <a:bodyPr/>
        <a:lstStyle/>
        <a:p>
          <a:endParaRPr lang="en-US"/>
        </a:p>
      </dgm:t>
    </dgm:pt>
    <dgm:pt modelId="{B2ED5439-1B63-1249-9922-CBB1A00DA79C}">
      <dgm:prSet custT="1"/>
      <dgm:spPr/>
      <dgm:t>
        <a:bodyPr/>
        <a:lstStyle/>
        <a:p>
          <a:r>
            <a:rPr lang="en-US" sz="1400" b="1" dirty="0">
              <a:latin typeface="AkayaKanadaka" panose="02010502080401010103" pitchFamily="2" charset="77"/>
              <a:cs typeface="AkayaKanadaka" panose="02010502080401010103" pitchFamily="2" charset="77"/>
            </a:rPr>
            <a:t>History</a:t>
          </a:r>
          <a:r>
            <a:rPr lang="en-US" sz="1400" dirty="0"/>
            <a:t> </a:t>
          </a:r>
        </a:p>
      </dgm:t>
    </dgm:pt>
    <dgm:pt modelId="{A7E9BC57-1AD7-FF41-8263-C700D726D903}" type="parTrans" cxnId="{F12ADE93-F5EC-6440-8709-4ECA0E38D115}">
      <dgm:prSet/>
      <dgm:spPr/>
      <dgm:t>
        <a:bodyPr/>
        <a:lstStyle/>
        <a:p>
          <a:endParaRPr lang="en-US"/>
        </a:p>
      </dgm:t>
    </dgm:pt>
    <dgm:pt modelId="{2494142A-4706-444B-A3DD-CF13A16C1F5C}" type="sibTrans" cxnId="{F12ADE93-F5EC-6440-8709-4ECA0E38D115}">
      <dgm:prSet/>
      <dgm:spPr/>
      <dgm:t>
        <a:bodyPr/>
        <a:lstStyle/>
        <a:p>
          <a:endParaRPr lang="en-US"/>
        </a:p>
      </dgm:t>
    </dgm:pt>
    <dgm:pt modelId="{6D9A63C1-7B36-8944-87C0-9BBBCE4E3043}">
      <dgm:prSet custT="1"/>
      <dgm:spPr/>
      <dgm:t>
        <a:bodyPr/>
        <a:lstStyle/>
        <a:p>
          <a:r>
            <a:rPr lang="en-US" sz="1400" b="1" dirty="0">
              <a:latin typeface="AkayaKanadaka" panose="02010502080401010103" pitchFamily="2" charset="77"/>
              <a:cs typeface="AkayaKanadaka" panose="02010502080401010103" pitchFamily="2" charset="77"/>
            </a:rPr>
            <a:t>Playlist</a:t>
          </a:r>
          <a:r>
            <a:rPr lang="en-US" sz="1400" dirty="0"/>
            <a:t> </a:t>
          </a:r>
        </a:p>
      </dgm:t>
    </dgm:pt>
    <dgm:pt modelId="{77C1D81A-846E-2442-BA1D-A212AEF47B3D}" type="parTrans" cxnId="{55B540D1-7070-0148-9658-29224489036C}">
      <dgm:prSet/>
      <dgm:spPr/>
      <dgm:t>
        <a:bodyPr/>
        <a:lstStyle/>
        <a:p>
          <a:endParaRPr lang="en-US"/>
        </a:p>
      </dgm:t>
    </dgm:pt>
    <dgm:pt modelId="{4AEF0527-20AD-B54F-9842-441B80AC3753}" type="sibTrans" cxnId="{55B540D1-7070-0148-9658-29224489036C}">
      <dgm:prSet/>
      <dgm:spPr/>
      <dgm:t>
        <a:bodyPr/>
        <a:lstStyle/>
        <a:p>
          <a:endParaRPr lang="en-US"/>
        </a:p>
      </dgm:t>
    </dgm:pt>
    <dgm:pt modelId="{F7923ECD-AAD6-014B-9682-902AE046AF12}">
      <dgm:prSet custT="1"/>
      <dgm:spPr/>
      <dgm:t>
        <a:bodyPr/>
        <a:lstStyle/>
        <a:p>
          <a:r>
            <a:rPr lang="en-US" sz="1400" b="1" dirty="0">
              <a:latin typeface="AkayaKanadaka" panose="02010502080401010103" pitchFamily="2" charset="77"/>
              <a:cs typeface="AkayaKanadaka" panose="02010502080401010103" pitchFamily="2" charset="77"/>
            </a:rPr>
            <a:t>Songs</a:t>
          </a:r>
          <a:r>
            <a:rPr lang="en-US" sz="1400" dirty="0"/>
            <a:t> </a:t>
          </a:r>
        </a:p>
      </dgm:t>
    </dgm:pt>
    <dgm:pt modelId="{81A12559-13DD-004C-B1B2-54CC182C9AC4}" type="parTrans" cxnId="{5FF8BC4C-8A64-944C-AEDA-276A57B83A99}">
      <dgm:prSet/>
      <dgm:spPr/>
      <dgm:t>
        <a:bodyPr/>
        <a:lstStyle/>
        <a:p>
          <a:endParaRPr lang="en-US"/>
        </a:p>
      </dgm:t>
    </dgm:pt>
    <dgm:pt modelId="{4816DB4C-F15B-054D-AE7A-016624AF1C3A}" type="sibTrans" cxnId="{5FF8BC4C-8A64-944C-AEDA-276A57B83A99}">
      <dgm:prSet/>
      <dgm:spPr/>
      <dgm:t>
        <a:bodyPr/>
        <a:lstStyle/>
        <a:p>
          <a:endParaRPr lang="en-US"/>
        </a:p>
      </dgm:t>
    </dgm:pt>
    <dgm:pt modelId="{A601EB10-DB4F-0742-900E-813CEA13E4F4}">
      <dgm:prSet custT="1"/>
      <dgm:spPr/>
      <dgm:t>
        <a:bodyPr/>
        <a:lstStyle/>
        <a:p>
          <a:r>
            <a:rPr lang="en-US" sz="1400" b="1" dirty="0">
              <a:latin typeface="AkayaKanadaka" panose="02010502080401010103" pitchFamily="2" charset="77"/>
              <a:cs typeface="AkayaKanadaka" panose="02010502080401010103" pitchFamily="2" charset="77"/>
            </a:rPr>
            <a:t>Album</a:t>
          </a:r>
          <a:r>
            <a:rPr lang="en-US" sz="1400" dirty="0"/>
            <a:t> </a:t>
          </a:r>
        </a:p>
      </dgm:t>
    </dgm:pt>
    <dgm:pt modelId="{AB038002-960F-2B43-9C95-778F987E3D37}" type="parTrans" cxnId="{FCC70106-C3FA-8444-8DD7-FD90A1F27789}">
      <dgm:prSet/>
      <dgm:spPr/>
      <dgm:t>
        <a:bodyPr/>
        <a:lstStyle/>
        <a:p>
          <a:endParaRPr lang="en-US"/>
        </a:p>
      </dgm:t>
    </dgm:pt>
    <dgm:pt modelId="{588594A4-FA04-E746-A5C8-810592E58A94}" type="sibTrans" cxnId="{FCC70106-C3FA-8444-8DD7-FD90A1F27789}">
      <dgm:prSet/>
      <dgm:spPr/>
      <dgm:t>
        <a:bodyPr/>
        <a:lstStyle/>
        <a:p>
          <a:endParaRPr lang="en-US"/>
        </a:p>
      </dgm:t>
    </dgm:pt>
    <dgm:pt modelId="{263959C4-FB42-F146-8F86-5EF4CDCD6949}">
      <dgm:prSet custT="1"/>
      <dgm:spPr/>
      <dgm:t>
        <a:bodyPr/>
        <a:lstStyle/>
        <a:p>
          <a:r>
            <a:rPr lang="en-US" sz="1400" b="1" dirty="0">
              <a:latin typeface="AkayaKanadaka" panose="02010502080401010103" pitchFamily="2" charset="77"/>
              <a:cs typeface="AkayaKanadaka" panose="02010502080401010103" pitchFamily="2" charset="77"/>
            </a:rPr>
            <a:t>Downloaded songs </a:t>
          </a:r>
        </a:p>
      </dgm:t>
    </dgm:pt>
    <dgm:pt modelId="{93C1C861-2E1F-314C-86B5-49C9555B81A8}" type="parTrans" cxnId="{81F8CF7B-D076-534E-B46A-9B14C5B74429}">
      <dgm:prSet/>
      <dgm:spPr/>
      <dgm:t>
        <a:bodyPr/>
        <a:lstStyle/>
        <a:p>
          <a:endParaRPr lang="en-US"/>
        </a:p>
      </dgm:t>
    </dgm:pt>
    <dgm:pt modelId="{0A594E8E-9155-CF4C-9A28-E9AE7BC6650A}" type="sibTrans" cxnId="{81F8CF7B-D076-534E-B46A-9B14C5B74429}">
      <dgm:prSet/>
      <dgm:spPr/>
      <dgm:t>
        <a:bodyPr/>
        <a:lstStyle/>
        <a:p>
          <a:endParaRPr lang="en-US"/>
        </a:p>
      </dgm:t>
    </dgm:pt>
    <dgm:pt modelId="{E9653460-7763-3D4D-89C7-5D3B1671E3EC}">
      <dgm:prSet/>
      <dgm:spPr/>
      <dgm:t>
        <a:bodyPr/>
        <a:lstStyle/>
        <a:p>
          <a:r>
            <a:rPr lang="en-US" dirty="0">
              <a:latin typeface="AkayaKanadaka" panose="02010502080401010103" pitchFamily="2" charset="77"/>
              <a:cs typeface="AkayaKanadaka" panose="02010502080401010103" pitchFamily="2" charset="77"/>
            </a:rPr>
            <a:t>Songs playlist </a:t>
          </a:r>
        </a:p>
      </dgm:t>
    </dgm:pt>
    <dgm:pt modelId="{067A0C2F-D83A-124C-A9B1-128404EFD596}" type="parTrans" cxnId="{1A8799B9-E940-CA4F-992D-F68F0F88BE39}">
      <dgm:prSet/>
      <dgm:spPr/>
      <dgm:t>
        <a:bodyPr/>
        <a:lstStyle/>
        <a:p>
          <a:endParaRPr lang="en-US"/>
        </a:p>
      </dgm:t>
    </dgm:pt>
    <dgm:pt modelId="{1DC8BEE5-688A-284E-B331-51D564767689}" type="sibTrans" cxnId="{1A8799B9-E940-CA4F-992D-F68F0F88BE39}">
      <dgm:prSet/>
      <dgm:spPr/>
      <dgm:t>
        <a:bodyPr/>
        <a:lstStyle/>
        <a:p>
          <a:endParaRPr lang="en-US"/>
        </a:p>
      </dgm:t>
    </dgm:pt>
    <dgm:pt modelId="{EFB58D7B-FA4E-A94E-9060-BA9E7297AB17}" type="pres">
      <dgm:prSet presAssocID="{581A78B5-21AE-4947-A0D4-4D869BB0BCBC}" presName="Name0" presStyleCnt="0">
        <dgm:presLayoutVars>
          <dgm:dir/>
          <dgm:resizeHandles val="exact"/>
        </dgm:presLayoutVars>
      </dgm:prSet>
      <dgm:spPr/>
    </dgm:pt>
    <dgm:pt modelId="{58706CDB-5D4B-0C42-A329-D1C53014089F}" type="pres">
      <dgm:prSet presAssocID="{CB2849F6-FA68-F84C-928D-51573F0EBD44}" presName="Name5" presStyleLbl="vennNode1" presStyleIdx="0" presStyleCnt="12">
        <dgm:presLayoutVars>
          <dgm:bulletEnabled val="1"/>
        </dgm:presLayoutVars>
      </dgm:prSet>
      <dgm:spPr/>
    </dgm:pt>
    <dgm:pt modelId="{B092C84E-3E18-2E4B-AB50-1DE88B6FAE0E}" type="pres">
      <dgm:prSet presAssocID="{81568D0F-A6DE-7542-8135-B366E30341B9}" presName="space" presStyleCnt="0"/>
      <dgm:spPr/>
    </dgm:pt>
    <dgm:pt modelId="{E91B4AB5-C5A7-8E49-A940-78076C725070}" type="pres">
      <dgm:prSet presAssocID="{00328CE5-6CFB-4C48-B92C-64155A9F4AD8}" presName="Name5" presStyleLbl="vennNode1" presStyleIdx="1" presStyleCnt="12">
        <dgm:presLayoutVars>
          <dgm:bulletEnabled val="1"/>
        </dgm:presLayoutVars>
      </dgm:prSet>
      <dgm:spPr/>
    </dgm:pt>
    <dgm:pt modelId="{78E446DB-57A5-254B-BC24-D7797CB3F3DD}" type="pres">
      <dgm:prSet presAssocID="{B69D1403-BCB2-B64B-9FC3-5BCB1EB01350}" presName="space" presStyleCnt="0"/>
      <dgm:spPr/>
    </dgm:pt>
    <dgm:pt modelId="{7BA95B04-B02D-9E4A-935E-1D78E7022028}" type="pres">
      <dgm:prSet presAssocID="{95337AEF-E47D-6B49-99A5-5E751CD8662C}" presName="Name5" presStyleLbl="vennNode1" presStyleIdx="2" presStyleCnt="12">
        <dgm:presLayoutVars>
          <dgm:bulletEnabled val="1"/>
        </dgm:presLayoutVars>
      </dgm:prSet>
      <dgm:spPr/>
    </dgm:pt>
    <dgm:pt modelId="{99CCB3DC-E86B-8B44-9A19-307C9113F6BA}" type="pres">
      <dgm:prSet presAssocID="{B77D508B-9210-C944-80AF-0FD9C672BC6C}" presName="space" presStyleCnt="0"/>
      <dgm:spPr/>
    </dgm:pt>
    <dgm:pt modelId="{9D05F714-3CDD-DF45-9F33-2236F41FF8D8}" type="pres">
      <dgm:prSet presAssocID="{29C6A5B4-17D2-3A4B-88D7-06E03CD2BD6B}" presName="Name5" presStyleLbl="vennNode1" presStyleIdx="3" presStyleCnt="12">
        <dgm:presLayoutVars>
          <dgm:bulletEnabled val="1"/>
        </dgm:presLayoutVars>
      </dgm:prSet>
      <dgm:spPr/>
    </dgm:pt>
    <dgm:pt modelId="{AD0B2991-6A54-8C4F-B444-929FAFBCE40E}" type="pres">
      <dgm:prSet presAssocID="{A8F29B98-93E9-364F-A91D-B55EA6F97D4E}" presName="space" presStyleCnt="0"/>
      <dgm:spPr/>
    </dgm:pt>
    <dgm:pt modelId="{9D0E76A4-F4A4-3E41-B41B-DD396AE88174}" type="pres">
      <dgm:prSet presAssocID="{1624E9AE-C66F-F645-BED8-6B9D3B31C7D4}" presName="Name5" presStyleLbl="vennNode1" presStyleIdx="4" presStyleCnt="12">
        <dgm:presLayoutVars>
          <dgm:bulletEnabled val="1"/>
        </dgm:presLayoutVars>
      </dgm:prSet>
      <dgm:spPr/>
    </dgm:pt>
    <dgm:pt modelId="{A63C1339-7161-AE40-B294-70D221CE9A8B}" type="pres">
      <dgm:prSet presAssocID="{4817C6DD-CEC6-454D-A259-84491088BA47}" presName="space" presStyleCnt="0"/>
      <dgm:spPr/>
    </dgm:pt>
    <dgm:pt modelId="{5AB709D2-FFAA-1B4B-B383-52DCE7300A18}" type="pres">
      <dgm:prSet presAssocID="{BED2D09D-C120-484F-AC48-9A81D2F96A4C}" presName="Name5" presStyleLbl="vennNode1" presStyleIdx="5" presStyleCnt="12">
        <dgm:presLayoutVars>
          <dgm:bulletEnabled val="1"/>
        </dgm:presLayoutVars>
      </dgm:prSet>
      <dgm:spPr/>
    </dgm:pt>
    <dgm:pt modelId="{1C6F04B5-62E8-5141-B605-7E18A5EF0212}" type="pres">
      <dgm:prSet presAssocID="{AE069C57-13D7-E445-9881-02D79EDC95A6}" presName="space" presStyleCnt="0"/>
      <dgm:spPr/>
    </dgm:pt>
    <dgm:pt modelId="{AFC7662E-72AB-264E-93C6-BA87606019DB}" type="pres">
      <dgm:prSet presAssocID="{B2ED5439-1B63-1249-9922-CBB1A00DA79C}" presName="Name5" presStyleLbl="vennNode1" presStyleIdx="6" presStyleCnt="12">
        <dgm:presLayoutVars>
          <dgm:bulletEnabled val="1"/>
        </dgm:presLayoutVars>
      </dgm:prSet>
      <dgm:spPr/>
    </dgm:pt>
    <dgm:pt modelId="{EB434E20-B6F3-694B-93EF-16AEFD7EBECF}" type="pres">
      <dgm:prSet presAssocID="{2494142A-4706-444B-A3DD-CF13A16C1F5C}" presName="space" presStyleCnt="0"/>
      <dgm:spPr/>
    </dgm:pt>
    <dgm:pt modelId="{FD6C8767-67CD-A749-A432-233883300DEA}" type="pres">
      <dgm:prSet presAssocID="{E9653460-7763-3D4D-89C7-5D3B1671E3EC}" presName="Name5" presStyleLbl="vennNode1" presStyleIdx="7" presStyleCnt="12">
        <dgm:presLayoutVars>
          <dgm:bulletEnabled val="1"/>
        </dgm:presLayoutVars>
      </dgm:prSet>
      <dgm:spPr/>
    </dgm:pt>
    <dgm:pt modelId="{8C544437-95BB-4B4D-A4F4-C752B90F8DC8}" type="pres">
      <dgm:prSet presAssocID="{1DC8BEE5-688A-284E-B331-51D564767689}" presName="space" presStyleCnt="0"/>
      <dgm:spPr/>
    </dgm:pt>
    <dgm:pt modelId="{9D17C2A1-6E2B-6E4B-8F47-F5149B55359C}" type="pres">
      <dgm:prSet presAssocID="{6D9A63C1-7B36-8944-87C0-9BBBCE4E3043}" presName="Name5" presStyleLbl="vennNode1" presStyleIdx="8" presStyleCnt="12">
        <dgm:presLayoutVars>
          <dgm:bulletEnabled val="1"/>
        </dgm:presLayoutVars>
      </dgm:prSet>
      <dgm:spPr/>
    </dgm:pt>
    <dgm:pt modelId="{BABFEBFC-13AD-2649-8F9C-E490C4EB429C}" type="pres">
      <dgm:prSet presAssocID="{4AEF0527-20AD-B54F-9842-441B80AC3753}" presName="space" presStyleCnt="0"/>
      <dgm:spPr/>
    </dgm:pt>
    <dgm:pt modelId="{630F3B7B-7656-FE42-9F52-1A31DECDBE68}" type="pres">
      <dgm:prSet presAssocID="{F7923ECD-AAD6-014B-9682-902AE046AF12}" presName="Name5" presStyleLbl="vennNode1" presStyleIdx="9" presStyleCnt="12">
        <dgm:presLayoutVars>
          <dgm:bulletEnabled val="1"/>
        </dgm:presLayoutVars>
      </dgm:prSet>
      <dgm:spPr/>
    </dgm:pt>
    <dgm:pt modelId="{3815222D-3F7C-8A4C-B68C-DF449B2F3A90}" type="pres">
      <dgm:prSet presAssocID="{4816DB4C-F15B-054D-AE7A-016624AF1C3A}" presName="space" presStyleCnt="0"/>
      <dgm:spPr/>
    </dgm:pt>
    <dgm:pt modelId="{A4E1D9FD-66AE-D54B-9B11-1C457CF115A2}" type="pres">
      <dgm:prSet presAssocID="{A601EB10-DB4F-0742-900E-813CEA13E4F4}" presName="Name5" presStyleLbl="vennNode1" presStyleIdx="10" presStyleCnt="12">
        <dgm:presLayoutVars>
          <dgm:bulletEnabled val="1"/>
        </dgm:presLayoutVars>
      </dgm:prSet>
      <dgm:spPr/>
    </dgm:pt>
    <dgm:pt modelId="{04725221-6A2A-CF47-B06A-BFD589C96709}" type="pres">
      <dgm:prSet presAssocID="{588594A4-FA04-E746-A5C8-810592E58A94}" presName="space" presStyleCnt="0"/>
      <dgm:spPr/>
    </dgm:pt>
    <dgm:pt modelId="{9FF26BC3-0ADC-AD4D-959E-377FCB2B4626}" type="pres">
      <dgm:prSet presAssocID="{263959C4-FB42-F146-8F86-5EF4CDCD6949}" presName="Name5" presStyleLbl="vennNode1" presStyleIdx="11" presStyleCnt="12">
        <dgm:presLayoutVars>
          <dgm:bulletEnabled val="1"/>
        </dgm:presLayoutVars>
      </dgm:prSet>
      <dgm:spPr/>
    </dgm:pt>
  </dgm:ptLst>
  <dgm:cxnLst>
    <dgm:cxn modelId="{FCC70106-C3FA-8444-8DD7-FD90A1F27789}" srcId="{581A78B5-21AE-4947-A0D4-4D869BB0BCBC}" destId="{A601EB10-DB4F-0742-900E-813CEA13E4F4}" srcOrd="10" destOrd="0" parTransId="{AB038002-960F-2B43-9C95-778F987E3D37}" sibTransId="{588594A4-FA04-E746-A5C8-810592E58A94}"/>
    <dgm:cxn modelId="{24166A07-CA1D-3941-B22A-84EF1D6D3C23}" type="presOf" srcId="{A601EB10-DB4F-0742-900E-813CEA13E4F4}" destId="{A4E1D9FD-66AE-D54B-9B11-1C457CF115A2}" srcOrd="0" destOrd="0" presId="urn:microsoft.com/office/officeart/2005/8/layout/venn3"/>
    <dgm:cxn modelId="{7C3CB53C-E298-A74D-AD01-8DC0FE045548}" type="presOf" srcId="{E9653460-7763-3D4D-89C7-5D3B1671E3EC}" destId="{FD6C8767-67CD-A749-A432-233883300DEA}" srcOrd="0" destOrd="0" presId="urn:microsoft.com/office/officeart/2005/8/layout/venn3"/>
    <dgm:cxn modelId="{61ACDB41-2A46-764C-A2B7-4B81D9DBB0D9}" type="presOf" srcId="{29C6A5B4-17D2-3A4B-88D7-06E03CD2BD6B}" destId="{9D05F714-3CDD-DF45-9F33-2236F41FF8D8}" srcOrd="0" destOrd="0" presId="urn:microsoft.com/office/officeart/2005/8/layout/venn3"/>
    <dgm:cxn modelId="{5FF8BC4C-8A64-944C-AEDA-276A57B83A99}" srcId="{581A78B5-21AE-4947-A0D4-4D869BB0BCBC}" destId="{F7923ECD-AAD6-014B-9682-902AE046AF12}" srcOrd="9" destOrd="0" parTransId="{81A12559-13DD-004C-B1B2-54CC182C9AC4}" sibTransId="{4816DB4C-F15B-054D-AE7A-016624AF1C3A}"/>
    <dgm:cxn modelId="{73007C72-E02F-CC43-AE50-12EF08CFFD56}" type="presOf" srcId="{95337AEF-E47D-6B49-99A5-5E751CD8662C}" destId="{7BA95B04-B02D-9E4A-935E-1D78E7022028}" srcOrd="0" destOrd="0" presId="urn:microsoft.com/office/officeart/2005/8/layout/venn3"/>
    <dgm:cxn modelId="{81F8CF7B-D076-534E-B46A-9B14C5B74429}" srcId="{581A78B5-21AE-4947-A0D4-4D869BB0BCBC}" destId="{263959C4-FB42-F146-8F86-5EF4CDCD6949}" srcOrd="11" destOrd="0" parTransId="{93C1C861-2E1F-314C-86B5-49C9555B81A8}" sibTransId="{0A594E8E-9155-CF4C-9A28-E9AE7BC6650A}"/>
    <dgm:cxn modelId="{5ED2D47E-4B15-CF46-B5A5-6E5DBD2B9668}" type="presOf" srcId="{CB2849F6-FA68-F84C-928D-51573F0EBD44}" destId="{58706CDB-5D4B-0C42-A329-D1C53014089F}" srcOrd="0" destOrd="0" presId="urn:microsoft.com/office/officeart/2005/8/layout/venn3"/>
    <dgm:cxn modelId="{4234FF88-5660-B64F-8107-CBF451B370B8}" srcId="{581A78B5-21AE-4947-A0D4-4D869BB0BCBC}" destId="{1624E9AE-C66F-F645-BED8-6B9D3B31C7D4}" srcOrd="4" destOrd="0" parTransId="{D70BB039-1FBE-E247-8A84-B54972A030FF}" sibTransId="{4817C6DD-CEC6-454D-A259-84491088BA47}"/>
    <dgm:cxn modelId="{9C19A08B-BA65-8441-A3BE-25B6BBB6A453}" type="presOf" srcId="{00328CE5-6CFB-4C48-B92C-64155A9F4AD8}" destId="{E91B4AB5-C5A7-8E49-A940-78076C725070}" srcOrd="0" destOrd="0" presId="urn:microsoft.com/office/officeart/2005/8/layout/venn3"/>
    <dgm:cxn modelId="{76211B8E-816A-E848-B2D8-4F0025652EF2}" type="presOf" srcId="{263959C4-FB42-F146-8F86-5EF4CDCD6949}" destId="{9FF26BC3-0ADC-AD4D-959E-377FCB2B4626}" srcOrd="0" destOrd="0" presId="urn:microsoft.com/office/officeart/2005/8/layout/venn3"/>
    <dgm:cxn modelId="{1C70A090-2DED-E04B-A606-F08A7B086CA0}" type="presOf" srcId="{581A78B5-21AE-4947-A0D4-4D869BB0BCBC}" destId="{EFB58D7B-FA4E-A94E-9060-BA9E7297AB17}" srcOrd="0" destOrd="0" presId="urn:microsoft.com/office/officeart/2005/8/layout/venn3"/>
    <dgm:cxn modelId="{19FBC693-A555-9B44-B18B-44A14DF5BE77}" type="presOf" srcId="{1624E9AE-C66F-F645-BED8-6B9D3B31C7D4}" destId="{9D0E76A4-F4A4-3E41-B41B-DD396AE88174}" srcOrd="0" destOrd="0" presId="urn:microsoft.com/office/officeart/2005/8/layout/venn3"/>
    <dgm:cxn modelId="{F12ADE93-F5EC-6440-8709-4ECA0E38D115}" srcId="{581A78B5-21AE-4947-A0D4-4D869BB0BCBC}" destId="{B2ED5439-1B63-1249-9922-CBB1A00DA79C}" srcOrd="6" destOrd="0" parTransId="{A7E9BC57-1AD7-FF41-8263-C700D726D903}" sibTransId="{2494142A-4706-444B-A3DD-CF13A16C1F5C}"/>
    <dgm:cxn modelId="{DBD17EB5-6001-6E4E-8631-8CDB6A963666}" srcId="{581A78B5-21AE-4947-A0D4-4D869BB0BCBC}" destId="{00328CE5-6CFB-4C48-B92C-64155A9F4AD8}" srcOrd="1" destOrd="0" parTransId="{EEFB8579-E587-D149-B177-08992BE9E745}" sibTransId="{B69D1403-BCB2-B64B-9FC3-5BCB1EB01350}"/>
    <dgm:cxn modelId="{1A8799B9-E940-CA4F-992D-F68F0F88BE39}" srcId="{581A78B5-21AE-4947-A0D4-4D869BB0BCBC}" destId="{E9653460-7763-3D4D-89C7-5D3B1671E3EC}" srcOrd="7" destOrd="0" parTransId="{067A0C2F-D83A-124C-A9B1-128404EFD596}" sibTransId="{1DC8BEE5-688A-284E-B331-51D564767689}"/>
    <dgm:cxn modelId="{33FBF0BE-5649-E440-9FA8-8D955FFDF61C}" type="presOf" srcId="{6D9A63C1-7B36-8944-87C0-9BBBCE4E3043}" destId="{9D17C2A1-6E2B-6E4B-8F47-F5149B55359C}" srcOrd="0" destOrd="0" presId="urn:microsoft.com/office/officeart/2005/8/layout/venn3"/>
    <dgm:cxn modelId="{436A07C4-9BD1-3E45-815B-08695514CD76}" srcId="{581A78B5-21AE-4947-A0D4-4D869BB0BCBC}" destId="{95337AEF-E47D-6B49-99A5-5E751CD8662C}" srcOrd="2" destOrd="0" parTransId="{8B96675D-583F-9B43-AE65-18FA1E46B73F}" sibTransId="{B77D508B-9210-C944-80AF-0FD9C672BC6C}"/>
    <dgm:cxn modelId="{55B540D1-7070-0148-9658-29224489036C}" srcId="{581A78B5-21AE-4947-A0D4-4D869BB0BCBC}" destId="{6D9A63C1-7B36-8944-87C0-9BBBCE4E3043}" srcOrd="8" destOrd="0" parTransId="{77C1D81A-846E-2442-BA1D-A212AEF47B3D}" sibTransId="{4AEF0527-20AD-B54F-9842-441B80AC3753}"/>
    <dgm:cxn modelId="{03C1F8D3-F877-0942-96F2-0119957BCCA3}" srcId="{581A78B5-21AE-4947-A0D4-4D869BB0BCBC}" destId="{29C6A5B4-17D2-3A4B-88D7-06E03CD2BD6B}" srcOrd="3" destOrd="0" parTransId="{A6038CE3-DF68-0E4B-91D7-F488C6A83B0A}" sibTransId="{A8F29B98-93E9-364F-A91D-B55EA6F97D4E}"/>
    <dgm:cxn modelId="{69EE21E4-7993-2A4E-BF49-4DA66AF72528}" srcId="{581A78B5-21AE-4947-A0D4-4D869BB0BCBC}" destId="{CB2849F6-FA68-F84C-928D-51573F0EBD44}" srcOrd="0" destOrd="0" parTransId="{361D9287-E804-2644-9E78-C9AEF2DF31A1}" sibTransId="{81568D0F-A6DE-7542-8135-B366E30341B9}"/>
    <dgm:cxn modelId="{E283A9EB-B19B-E548-B94D-C5D6DE7E0B08}" type="presOf" srcId="{F7923ECD-AAD6-014B-9682-902AE046AF12}" destId="{630F3B7B-7656-FE42-9F52-1A31DECDBE68}" srcOrd="0" destOrd="0" presId="urn:microsoft.com/office/officeart/2005/8/layout/venn3"/>
    <dgm:cxn modelId="{DD81E1F0-29C6-6B4F-95A9-05AD71974CAB}" srcId="{581A78B5-21AE-4947-A0D4-4D869BB0BCBC}" destId="{BED2D09D-C120-484F-AC48-9A81D2F96A4C}" srcOrd="5" destOrd="0" parTransId="{AB585489-01D4-B74B-A324-7327D61D2038}" sibTransId="{AE069C57-13D7-E445-9881-02D79EDC95A6}"/>
    <dgm:cxn modelId="{3D3C5DF9-744D-FD40-B88A-7BF7FC53BA6E}" type="presOf" srcId="{B2ED5439-1B63-1249-9922-CBB1A00DA79C}" destId="{AFC7662E-72AB-264E-93C6-BA87606019DB}" srcOrd="0" destOrd="0" presId="urn:microsoft.com/office/officeart/2005/8/layout/venn3"/>
    <dgm:cxn modelId="{BF5054FB-4985-8B4E-AD9F-092A926BE422}" type="presOf" srcId="{BED2D09D-C120-484F-AC48-9A81D2F96A4C}" destId="{5AB709D2-FFAA-1B4B-B383-52DCE7300A18}" srcOrd="0" destOrd="0" presId="urn:microsoft.com/office/officeart/2005/8/layout/venn3"/>
    <dgm:cxn modelId="{BF0B0BFA-C0BF-F14A-BF82-D74CEFD88934}" type="presParOf" srcId="{EFB58D7B-FA4E-A94E-9060-BA9E7297AB17}" destId="{58706CDB-5D4B-0C42-A329-D1C53014089F}" srcOrd="0" destOrd="0" presId="urn:microsoft.com/office/officeart/2005/8/layout/venn3"/>
    <dgm:cxn modelId="{029CF680-0AFA-5241-81F8-A9B14EF4220D}" type="presParOf" srcId="{EFB58D7B-FA4E-A94E-9060-BA9E7297AB17}" destId="{B092C84E-3E18-2E4B-AB50-1DE88B6FAE0E}" srcOrd="1" destOrd="0" presId="urn:microsoft.com/office/officeart/2005/8/layout/venn3"/>
    <dgm:cxn modelId="{2E4DDA9E-95F6-4E45-A4BF-483FAE75778B}" type="presParOf" srcId="{EFB58D7B-FA4E-A94E-9060-BA9E7297AB17}" destId="{E91B4AB5-C5A7-8E49-A940-78076C725070}" srcOrd="2" destOrd="0" presId="urn:microsoft.com/office/officeart/2005/8/layout/venn3"/>
    <dgm:cxn modelId="{6988B4C7-0B04-8345-9C1D-8F1A219EFD37}" type="presParOf" srcId="{EFB58D7B-FA4E-A94E-9060-BA9E7297AB17}" destId="{78E446DB-57A5-254B-BC24-D7797CB3F3DD}" srcOrd="3" destOrd="0" presId="urn:microsoft.com/office/officeart/2005/8/layout/venn3"/>
    <dgm:cxn modelId="{005287A5-97CE-DE47-8640-1A201A7D2CD2}" type="presParOf" srcId="{EFB58D7B-FA4E-A94E-9060-BA9E7297AB17}" destId="{7BA95B04-B02D-9E4A-935E-1D78E7022028}" srcOrd="4" destOrd="0" presId="urn:microsoft.com/office/officeart/2005/8/layout/venn3"/>
    <dgm:cxn modelId="{1104AFA2-AB68-1A4C-819B-EAAFF89A91B1}" type="presParOf" srcId="{EFB58D7B-FA4E-A94E-9060-BA9E7297AB17}" destId="{99CCB3DC-E86B-8B44-9A19-307C9113F6BA}" srcOrd="5" destOrd="0" presId="urn:microsoft.com/office/officeart/2005/8/layout/venn3"/>
    <dgm:cxn modelId="{E3F72A0B-4338-7948-A260-2297ED2C0322}" type="presParOf" srcId="{EFB58D7B-FA4E-A94E-9060-BA9E7297AB17}" destId="{9D05F714-3CDD-DF45-9F33-2236F41FF8D8}" srcOrd="6" destOrd="0" presId="urn:microsoft.com/office/officeart/2005/8/layout/venn3"/>
    <dgm:cxn modelId="{D4051277-1B9E-5440-9877-DA1CDA83BCDC}" type="presParOf" srcId="{EFB58D7B-FA4E-A94E-9060-BA9E7297AB17}" destId="{AD0B2991-6A54-8C4F-B444-929FAFBCE40E}" srcOrd="7" destOrd="0" presId="urn:microsoft.com/office/officeart/2005/8/layout/venn3"/>
    <dgm:cxn modelId="{E25D6D84-5E73-AC42-A979-C0CDDD50D711}" type="presParOf" srcId="{EFB58D7B-FA4E-A94E-9060-BA9E7297AB17}" destId="{9D0E76A4-F4A4-3E41-B41B-DD396AE88174}" srcOrd="8" destOrd="0" presId="urn:microsoft.com/office/officeart/2005/8/layout/venn3"/>
    <dgm:cxn modelId="{9D4DFFEF-E054-E543-A1CB-33345C743B0E}" type="presParOf" srcId="{EFB58D7B-FA4E-A94E-9060-BA9E7297AB17}" destId="{A63C1339-7161-AE40-B294-70D221CE9A8B}" srcOrd="9" destOrd="0" presId="urn:microsoft.com/office/officeart/2005/8/layout/venn3"/>
    <dgm:cxn modelId="{294B8518-E108-B24C-8E42-9802417EB130}" type="presParOf" srcId="{EFB58D7B-FA4E-A94E-9060-BA9E7297AB17}" destId="{5AB709D2-FFAA-1B4B-B383-52DCE7300A18}" srcOrd="10" destOrd="0" presId="urn:microsoft.com/office/officeart/2005/8/layout/venn3"/>
    <dgm:cxn modelId="{9E532857-6BA1-DA4F-9D7D-11F7486B465A}" type="presParOf" srcId="{EFB58D7B-FA4E-A94E-9060-BA9E7297AB17}" destId="{1C6F04B5-62E8-5141-B605-7E18A5EF0212}" srcOrd="11" destOrd="0" presId="urn:microsoft.com/office/officeart/2005/8/layout/venn3"/>
    <dgm:cxn modelId="{84949E03-D6EA-5C4D-94A9-F7D59C363485}" type="presParOf" srcId="{EFB58D7B-FA4E-A94E-9060-BA9E7297AB17}" destId="{AFC7662E-72AB-264E-93C6-BA87606019DB}" srcOrd="12" destOrd="0" presId="urn:microsoft.com/office/officeart/2005/8/layout/venn3"/>
    <dgm:cxn modelId="{1AB86BA3-0D1C-BA4C-82EC-A49F618D346E}" type="presParOf" srcId="{EFB58D7B-FA4E-A94E-9060-BA9E7297AB17}" destId="{EB434E20-B6F3-694B-93EF-16AEFD7EBECF}" srcOrd="13" destOrd="0" presId="urn:microsoft.com/office/officeart/2005/8/layout/venn3"/>
    <dgm:cxn modelId="{6B988B2C-70DD-4D40-B7F2-9C4C65493B49}" type="presParOf" srcId="{EFB58D7B-FA4E-A94E-9060-BA9E7297AB17}" destId="{FD6C8767-67CD-A749-A432-233883300DEA}" srcOrd="14" destOrd="0" presId="urn:microsoft.com/office/officeart/2005/8/layout/venn3"/>
    <dgm:cxn modelId="{6E9FE219-EDAE-4743-898F-50192CB07520}" type="presParOf" srcId="{EFB58D7B-FA4E-A94E-9060-BA9E7297AB17}" destId="{8C544437-95BB-4B4D-A4F4-C752B90F8DC8}" srcOrd="15" destOrd="0" presId="urn:microsoft.com/office/officeart/2005/8/layout/venn3"/>
    <dgm:cxn modelId="{7F90E24E-455C-C343-ACA5-E00B5263338D}" type="presParOf" srcId="{EFB58D7B-FA4E-A94E-9060-BA9E7297AB17}" destId="{9D17C2A1-6E2B-6E4B-8F47-F5149B55359C}" srcOrd="16" destOrd="0" presId="urn:microsoft.com/office/officeart/2005/8/layout/venn3"/>
    <dgm:cxn modelId="{0464DA11-0400-AE4B-B693-7935A33ECA9D}" type="presParOf" srcId="{EFB58D7B-FA4E-A94E-9060-BA9E7297AB17}" destId="{BABFEBFC-13AD-2649-8F9C-E490C4EB429C}" srcOrd="17" destOrd="0" presId="urn:microsoft.com/office/officeart/2005/8/layout/venn3"/>
    <dgm:cxn modelId="{E91D52FB-432F-5545-988F-E6EBE1AF03DA}" type="presParOf" srcId="{EFB58D7B-FA4E-A94E-9060-BA9E7297AB17}" destId="{630F3B7B-7656-FE42-9F52-1A31DECDBE68}" srcOrd="18" destOrd="0" presId="urn:microsoft.com/office/officeart/2005/8/layout/venn3"/>
    <dgm:cxn modelId="{865E8C8F-D5EC-2A49-9DB9-0440BAEB8C79}" type="presParOf" srcId="{EFB58D7B-FA4E-A94E-9060-BA9E7297AB17}" destId="{3815222D-3F7C-8A4C-B68C-DF449B2F3A90}" srcOrd="19" destOrd="0" presId="urn:microsoft.com/office/officeart/2005/8/layout/venn3"/>
    <dgm:cxn modelId="{AC1D4B46-B09C-C547-B360-23B99C6669ED}" type="presParOf" srcId="{EFB58D7B-FA4E-A94E-9060-BA9E7297AB17}" destId="{A4E1D9FD-66AE-D54B-9B11-1C457CF115A2}" srcOrd="20" destOrd="0" presId="urn:microsoft.com/office/officeart/2005/8/layout/venn3"/>
    <dgm:cxn modelId="{1515F53B-C213-7741-9808-F4BD07649284}" type="presParOf" srcId="{EFB58D7B-FA4E-A94E-9060-BA9E7297AB17}" destId="{04725221-6A2A-CF47-B06A-BFD589C96709}" srcOrd="21" destOrd="0" presId="urn:microsoft.com/office/officeart/2005/8/layout/venn3"/>
    <dgm:cxn modelId="{963D0F98-E9B8-FF4C-8CE3-3255E07B1C0E}" type="presParOf" srcId="{EFB58D7B-FA4E-A94E-9060-BA9E7297AB17}" destId="{9FF26BC3-0ADC-AD4D-959E-377FCB2B4626}" srcOrd="2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22047D-D420-DB42-8BB2-4BD87868872B}" type="doc">
      <dgm:prSet loTypeId="urn:microsoft.com/office/officeart/2005/8/layout/vList5" loCatId="" qsTypeId="urn:microsoft.com/office/officeart/2005/8/quickstyle/simple1" qsCatId="simple" csTypeId="urn:microsoft.com/office/officeart/2005/8/colors/accent5_4" csCatId="accent5" phldr="1"/>
      <dgm:spPr/>
      <dgm:t>
        <a:bodyPr/>
        <a:lstStyle/>
        <a:p>
          <a:endParaRPr lang="en-US"/>
        </a:p>
      </dgm:t>
    </dgm:pt>
    <dgm:pt modelId="{375534B0-D3E9-1D4B-BBC8-5232EC4B0742}">
      <dgm:prSet phldrT="[Text]"/>
      <dgm:spPr/>
      <dgm:t>
        <a:bodyPr/>
        <a:lstStyle/>
        <a:p>
          <a:r>
            <a:rPr lang="en-US" b="1">
              <a:solidFill>
                <a:schemeClr val="bg1"/>
              </a:solidFill>
              <a:latin typeface="AkayaKanadaka" panose="02010502080401010103" pitchFamily="2" charset="77"/>
              <a:cs typeface="AkayaKanadaka" panose="02010502080401010103" pitchFamily="2" charset="77"/>
            </a:rPr>
            <a:t>Madhav</a:t>
          </a:r>
          <a:endParaRPr lang="en-US" dirty="0"/>
        </a:p>
      </dgm:t>
    </dgm:pt>
    <dgm:pt modelId="{1A551798-BD62-D049-847D-7C444E56E75A}" type="parTrans" cxnId="{FA61FFD7-1114-6140-8DB3-D948268DC431}">
      <dgm:prSet/>
      <dgm:spPr/>
      <dgm:t>
        <a:bodyPr/>
        <a:lstStyle/>
        <a:p>
          <a:endParaRPr lang="en-US"/>
        </a:p>
      </dgm:t>
    </dgm:pt>
    <dgm:pt modelId="{7499A04E-5450-2949-A1B5-C8DEB4963A93}" type="sibTrans" cxnId="{FA61FFD7-1114-6140-8DB3-D948268DC431}">
      <dgm:prSet/>
      <dgm:spPr/>
      <dgm:t>
        <a:bodyPr/>
        <a:lstStyle/>
        <a:p>
          <a:endParaRPr lang="en-US"/>
        </a:p>
      </dgm:t>
    </dgm:pt>
    <dgm:pt modelId="{C27FC5CE-8CDA-5D47-82F0-2E29396FBF08}">
      <dgm:prSet phldrT="[Text]"/>
      <dgm:spPr/>
      <dgm:t>
        <a:bodyPr/>
        <a:lstStyle/>
        <a:p>
          <a:r>
            <a:rPr lang="en-US" dirty="0"/>
            <a:t>Insert </a:t>
          </a:r>
          <a:r>
            <a:rPr lang="en-US" dirty="0" err="1"/>
            <a:t>Customer,Update</a:t>
          </a:r>
          <a:r>
            <a:rPr lang="en-US" dirty="0"/>
            <a:t> </a:t>
          </a:r>
          <a:r>
            <a:rPr lang="en-US" dirty="0" err="1"/>
            <a:t>Customer,DeleteCustomer,InsertPaymentMethod,UpdatePaymentMethod</a:t>
          </a:r>
          <a:endParaRPr lang="en-US" dirty="0"/>
        </a:p>
      </dgm:t>
    </dgm:pt>
    <dgm:pt modelId="{0622DADB-1D90-A44C-B20B-940234F57C99}" type="parTrans" cxnId="{230C8AA8-BBEE-FC4F-A603-A7521FEBCAD0}">
      <dgm:prSet/>
      <dgm:spPr/>
      <dgm:t>
        <a:bodyPr/>
        <a:lstStyle/>
        <a:p>
          <a:endParaRPr lang="en-US"/>
        </a:p>
      </dgm:t>
    </dgm:pt>
    <dgm:pt modelId="{FD79E88B-0EA3-5B42-AADC-3205030FAA4C}" type="sibTrans" cxnId="{230C8AA8-BBEE-FC4F-A603-A7521FEBCAD0}">
      <dgm:prSet/>
      <dgm:spPr/>
      <dgm:t>
        <a:bodyPr/>
        <a:lstStyle/>
        <a:p>
          <a:endParaRPr lang="en-US"/>
        </a:p>
      </dgm:t>
    </dgm:pt>
    <dgm:pt modelId="{BA057584-7E78-2C4F-9CFF-88753AEC456F}">
      <dgm:prSet phldrT="[Text]"/>
      <dgm:spPr/>
      <dgm:t>
        <a:bodyPr/>
        <a:lstStyle/>
        <a:p>
          <a:r>
            <a:rPr lang="en-US" b="1">
              <a:solidFill>
                <a:schemeClr val="bg1"/>
              </a:solidFill>
              <a:latin typeface="AkayaKanadaka" panose="02010502080401010103" pitchFamily="2" charset="77"/>
              <a:cs typeface="AkayaKanadaka" panose="02010502080401010103" pitchFamily="2" charset="77"/>
            </a:rPr>
            <a:t>Srikanth</a:t>
          </a:r>
          <a:endParaRPr lang="en-US" dirty="0"/>
        </a:p>
      </dgm:t>
    </dgm:pt>
    <dgm:pt modelId="{CD6E3B19-8985-0246-9B5C-96A2548E1FCF}" type="parTrans" cxnId="{572DF750-AFAE-E446-86FD-107A2BF77A85}">
      <dgm:prSet/>
      <dgm:spPr/>
      <dgm:t>
        <a:bodyPr/>
        <a:lstStyle/>
        <a:p>
          <a:endParaRPr lang="en-US"/>
        </a:p>
      </dgm:t>
    </dgm:pt>
    <dgm:pt modelId="{D5A146B3-8F99-304E-979C-C9F07209FE86}" type="sibTrans" cxnId="{572DF750-AFAE-E446-86FD-107A2BF77A85}">
      <dgm:prSet/>
      <dgm:spPr/>
      <dgm:t>
        <a:bodyPr/>
        <a:lstStyle/>
        <a:p>
          <a:endParaRPr lang="en-US"/>
        </a:p>
      </dgm:t>
    </dgm:pt>
    <dgm:pt modelId="{2FFEE523-D02A-F843-AF46-A8EA627681FD}">
      <dgm:prSet phldrT="[Text]"/>
      <dgm:spPr/>
      <dgm:t>
        <a:bodyPr/>
        <a:lstStyle/>
        <a:p>
          <a:r>
            <a:rPr lang="en-US" dirty="0"/>
            <a:t>InsertPaymentMethod,UpdatePaymentMethod,DeletePaymentMethod,InsertTransaction,UpdateTransaction</a:t>
          </a:r>
        </a:p>
      </dgm:t>
    </dgm:pt>
    <dgm:pt modelId="{B60C4C8F-6DFD-F64F-94B5-F3D0D2AD781B}" type="parTrans" cxnId="{EFDB73AF-901C-6C44-B7EF-12DE6E029872}">
      <dgm:prSet/>
      <dgm:spPr/>
      <dgm:t>
        <a:bodyPr/>
        <a:lstStyle/>
        <a:p>
          <a:endParaRPr lang="en-US"/>
        </a:p>
      </dgm:t>
    </dgm:pt>
    <dgm:pt modelId="{651542FE-61C5-6844-B2EC-7959F81A8DA6}" type="sibTrans" cxnId="{EFDB73AF-901C-6C44-B7EF-12DE6E029872}">
      <dgm:prSet/>
      <dgm:spPr/>
      <dgm:t>
        <a:bodyPr/>
        <a:lstStyle/>
        <a:p>
          <a:endParaRPr lang="en-US"/>
        </a:p>
      </dgm:t>
    </dgm:pt>
    <dgm:pt modelId="{F0637128-4DF1-C14A-85D0-279C3E6DD81B}">
      <dgm:prSet phldrT="[Text]"/>
      <dgm:spPr/>
      <dgm:t>
        <a:bodyPr/>
        <a:lstStyle/>
        <a:p>
          <a:r>
            <a:rPr lang="en-US" b="1">
              <a:solidFill>
                <a:schemeClr val="bg1"/>
              </a:solidFill>
              <a:latin typeface="AkayaKanadaka" panose="02010502080401010103" pitchFamily="2" charset="77"/>
              <a:cs typeface="AkayaKanadaka" panose="02010502080401010103" pitchFamily="2" charset="77"/>
            </a:rPr>
            <a:t>Bhuvana</a:t>
          </a:r>
          <a:endParaRPr lang="en-US" dirty="0"/>
        </a:p>
      </dgm:t>
    </dgm:pt>
    <dgm:pt modelId="{F21E556B-31D2-5E4B-B356-AB1C5FC73AF4}" type="parTrans" cxnId="{9FA0B098-D030-E34C-8017-AB62D6A0A56A}">
      <dgm:prSet/>
      <dgm:spPr/>
      <dgm:t>
        <a:bodyPr/>
        <a:lstStyle/>
        <a:p>
          <a:endParaRPr lang="en-US"/>
        </a:p>
      </dgm:t>
    </dgm:pt>
    <dgm:pt modelId="{72C6C18D-E2BB-8F49-B06D-24A7A5F3D0D7}" type="sibTrans" cxnId="{9FA0B098-D030-E34C-8017-AB62D6A0A56A}">
      <dgm:prSet/>
      <dgm:spPr/>
      <dgm:t>
        <a:bodyPr/>
        <a:lstStyle/>
        <a:p>
          <a:endParaRPr lang="en-US"/>
        </a:p>
      </dgm:t>
    </dgm:pt>
    <dgm:pt modelId="{E84DE8D0-EBA7-8145-84B6-BD93A0E3A1BC}">
      <dgm:prSet phldrT="[Text]"/>
      <dgm:spPr/>
      <dgm:t>
        <a:bodyPr/>
        <a:lstStyle/>
        <a:p>
          <a:r>
            <a:rPr lang="en-US" dirty="0"/>
            <a:t>Insert Song, Update Song, Delete Song, Insert Playlist, Update Playlist</a:t>
          </a:r>
        </a:p>
      </dgm:t>
    </dgm:pt>
    <dgm:pt modelId="{A1368C82-C16D-A942-A076-D087A4F7F133}" type="parTrans" cxnId="{427B0BF5-4443-3B45-AEBF-25D0B860128A}">
      <dgm:prSet/>
      <dgm:spPr/>
      <dgm:t>
        <a:bodyPr/>
        <a:lstStyle/>
        <a:p>
          <a:endParaRPr lang="en-US"/>
        </a:p>
      </dgm:t>
    </dgm:pt>
    <dgm:pt modelId="{A1BFDD5D-2E8B-664F-82AD-442155D28943}" type="sibTrans" cxnId="{427B0BF5-4443-3B45-AEBF-25D0B860128A}">
      <dgm:prSet/>
      <dgm:spPr/>
      <dgm:t>
        <a:bodyPr/>
        <a:lstStyle/>
        <a:p>
          <a:endParaRPr lang="en-US"/>
        </a:p>
      </dgm:t>
    </dgm:pt>
    <dgm:pt modelId="{3B321B76-B465-FC40-A9C3-944317961E82}">
      <dgm:prSet/>
      <dgm:spPr/>
      <dgm:t>
        <a:bodyPr/>
        <a:lstStyle/>
        <a:p>
          <a:r>
            <a:rPr lang="en-US" b="1">
              <a:solidFill>
                <a:schemeClr val="bg1"/>
              </a:solidFill>
              <a:latin typeface="AkayaKanadaka" panose="02010502080401010103" pitchFamily="2" charset="77"/>
              <a:cs typeface="AkayaKanadaka" panose="02010502080401010103" pitchFamily="2" charset="77"/>
            </a:rPr>
            <a:t>Sravani </a:t>
          </a:r>
          <a:endParaRPr lang="en-US"/>
        </a:p>
      </dgm:t>
    </dgm:pt>
    <dgm:pt modelId="{88C9B985-A7CD-144B-BDB8-158C9AF20179}" type="parTrans" cxnId="{0CF8221D-92A9-5B46-BFAC-98249D8DDF7D}">
      <dgm:prSet/>
      <dgm:spPr/>
      <dgm:t>
        <a:bodyPr/>
        <a:lstStyle/>
        <a:p>
          <a:endParaRPr lang="en-US"/>
        </a:p>
      </dgm:t>
    </dgm:pt>
    <dgm:pt modelId="{2448BC28-AB43-764A-8C87-5775971718D3}" type="sibTrans" cxnId="{0CF8221D-92A9-5B46-BFAC-98249D8DDF7D}">
      <dgm:prSet/>
      <dgm:spPr/>
      <dgm:t>
        <a:bodyPr/>
        <a:lstStyle/>
        <a:p>
          <a:endParaRPr lang="en-US"/>
        </a:p>
      </dgm:t>
    </dgm:pt>
    <dgm:pt modelId="{73765F98-B0E4-2F4B-8AF3-FAA99FC31307}">
      <dgm:prSet/>
      <dgm:spPr/>
      <dgm:t>
        <a:bodyPr/>
        <a:lstStyle/>
        <a:p>
          <a:r>
            <a:rPr lang="en-US" dirty="0" err="1"/>
            <a:t>UpdateAlbum,DeleteAlbum,create</a:t>
          </a:r>
          <a:r>
            <a:rPr lang="en-US" dirty="0"/>
            <a:t> and delete </a:t>
          </a:r>
          <a:r>
            <a:rPr lang="en-US" dirty="0" err="1"/>
            <a:t>views,create</a:t>
          </a:r>
          <a:r>
            <a:rPr lang="en-US" dirty="0"/>
            <a:t> and delete users</a:t>
          </a:r>
        </a:p>
      </dgm:t>
    </dgm:pt>
    <dgm:pt modelId="{99EABCAD-BB2F-714D-9FBD-695000D6882A}" type="parTrans" cxnId="{0B7F3A17-1E71-6F40-9318-395E0C66DC1D}">
      <dgm:prSet/>
      <dgm:spPr/>
      <dgm:t>
        <a:bodyPr/>
        <a:lstStyle/>
        <a:p>
          <a:endParaRPr lang="en-US"/>
        </a:p>
      </dgm:t>
    </dgm:pt>
    <dgm:pt modelId="{67AF9461-1E11-3C47-9262-5595EA1B031B}" type="sibTrans" cxnId="{0B7F3A17-1E71-6F40-9318-395E0C66DC1D}">
      <dgm:prSet/>
      <dgm:spPr/>
      <dgm:t>
        <a:bodyPr/>
        <a:lstStyle/>
        <a:p>
          <a:endParaRPr lang="en-US"/>
        </a:p>
      </dgm:t>
    </dgm:pt>
    <dgm:pt modelId="{EC00AD41-E6C0-3346-B138-7DA3B4FB8D25}">
      <dgm:prSet phldrT="[Text]"/>
      <dgm:spPr/>
      <dgm:t>
        <a:bodyPr/>
        <a:lstStyle/>
        <a:p>
          <a:r>
            <a:rPr lang="en-US" dirty="0"/>
            <a:t>DeletePaymentMethod,InsertTransaction,UpdateTransaction,DeleteTransaction</a:t>
          </a:r>
        </a:p>
      </dgm:t>
    </dgm:pt>
    <dgm:pt modelId="{918025B7-7B77-2043-B80C-00F0CF9830B3}" type="parTrans" cxnId="{BD1EB319-C5DA-A34C-97B5-DC6CC79ACCAC}">
      <dgm:prSet/>
      <dgm:spPr/>
      <dgm:t>
        <a:bodyPr/>
        <a:lstStyle/>
        <a:p>
          <a:endParaRPr lang="en-US"/>
        </a:p>
      </dgm:t>
    </dgm:pt>
    <dgm:pt modelId="{B0E194A0-6978-8047-8CA4-C60C4150E219}" type="sibTrans" cxnId="{BD1EB319-C5DA-A34C-97B5-DC6CC79ACCAC}">
      <dgm:prSet/>
      <dgm:spPr/>
      <dgm:t>
        <a:bodyPr/>
        <a:lstStyle/>
        <a:p>
          <a:endParaRPr lang="en-US"/>
        </a:p>
      </dgm:t>
    </dgm:pt>
    <dgm:pt modelId="{EF77ECA4-45C9-754B-980B-03E9DFB46734}">
      <dgm:prSet phldrT="[Text]"/>
      <dgm:spPr/>
      <dgm:t>
        <a:bodyPr/>
        <a:lstStyle/>
        <a:p>
          <a:r>
            <a:rPr lang="en-US" dirty="0"/>
            <a:t>DeleteTransaction,InsertBankAccount,UpdateBankAccount,DeleteBankAccount,InsertCard,UpdateCard,DeleteCard</a:t>
          </a:r>
        </a:p>
      </dgm:t>
    </dgm:pt>
    <dgm:pt modelId="{B863970F-AFB1-A742-9592-3E1E12A6F701}" type="parTrans" cxnId="{49DBF9C7-0335-9B4F-8F44-57ED5CA7C649}">
      <dgm:prSet/>
      <dgm:spPr/>
      <dgm:t>
        <a:bodyPr/>
        <a:lstStyle/>
        <a:p>
          <a:endParaRPr lang="en-US"/>
        </a:p>
      </dgm:t>
    </dgm:pt>
    <dgm:pt modelId="{A6297A5C-8928-C049-9430-06585A67D884}" type="sibTrans" cxnId="{49DBF9C7-0335-9B4F-8F44-57ED5CA7C649}">
      <dgm:prSet/>
      <dgm:spPr/>
      <dgm:t>
        <a:bodyPr/>
        <a:lstStyle/>
        <a:p>
          <a:endParaRPr lang="en-US"/>
        </a:p>
      </dgm:t>
    </dgm:pt>
    <dgm:pt modelId="{CFE74AE0-56B4-E848-8696-F4140BD369FE}">
      <dgm:prSet phldrT="[Text]"/>
      <dgm:spPr/>
      <dgm:t>
        <a:bodyPr/>
        <a:lstStyle/>
        <a:p>
          <a:r>
            <a:rPr lang="en-US" dirty="0"/>
            <a:t>DeletePlaylist,InsertDownloadedSong,DeleteDownloadedSong,InsertHistory,DeleteHistory</a:t>
          </a:r>
        </a:p>
      </dgm:t>
    </dgm:pt>
    <dgm:pt modelId="{C1A4687B-FA22-5D49-9918-151B230978B4}" type="parTrans" cxnId="{B3233037-46AD-6648-9942-788E31FE3D3C}">
      <dgm:prSet/>
      <dgm:spPr/>
      <dgm:t>
        <a:bodyPr/>
        <a:lstStyle/>
        <a:p>
          <a:endParaRPr lang="en-US"/>
        </a:p>
      </dgm:t>
    </dgm:pt>
    <dgm:pt modelId="{D5C96BA8-CAEB-6A44-99D1-EA7AEF9A9B6A}" type="sibTrans" cxnId="{B3233037-46AD-6648-9942-788E31FE3D3C}">
      <dgm:prSet/>
      <dgm:spPr/>
      <dgm:t>
        <a:bodyPr/>
        <a:lstStyle/>
        <a:p>
          <a:endParaRPr lang="en-US"/>
        </a:p>
      </dgm:t>
    </dgm:pt>
    <dgm:pt modelId="{16870073-67FA-2841-80C5-F80CACA2A6DB}">
      <dgm:prSet/>
      <dgm:spPr/>
      <dgm:t>
        <a:bodyPr/>
        <a:lstStyle/>
        <a:p>
          <a:r>
            <a:rPr lang="en-US" dirty="0" err="1"/>
            <a:t>InsertPromocode,UpdatePromocode,DeletePromocode,InsertAlbum</a:t>
          </a:r>
          <a:r>
            <a:rPr lang="en-US" dirty="0"/>
            <a:t>,</a:t>
          </a:r>
        </a:p>
      </dgm:t>
    </dgm:pt>
    <dgm:pt modelId="{CAB579C8-A1C8-2943-ABBE-2F9FBA212DDB}" type="parTrans" cxnId="{60F07D5F-4932-5849-9940-190E6E8CE72C}">
      <dgm:prSet/>
      <dgm:spPr/>
      <dgm:t>
        <a:bodyPr/>
        <a:lstStyle/>
        <a:p>
          <a:endParaRPr lang="en-US"/>
        </a:p>
      </dgm:t>
    </dgm:pt>
    <dgm:pt modelId="{10706DD6-803D-554E-A1CD-8497649AD6F1}" type="sibTrans" cxnId="{60F07D5F-4932-5849-9940-190E6E8CE72C}">
      <dgm:prSet/>
      <dgm:spPr/>
      <dgm:t>
        <a:bodyPr/>
        <a:lstStyle/>
        <a:p>
          <a:endParaRPr lang="en-US"/>
        </a:p>
      </dgm:t>
    </dgm:pt>
    <dgm:pt modelId="{73486E83-730D-AA46-BA16-FF5FFB1D13DF}" type="pres">
      <dgm:prSet presAssocID="{D222047D-D420-DB42-8BB2-4BD87868872B}" presName="Name0" presStyleCnt="0">
        <dgm:presLayoutVars>
          <dgm:dir/>
          <dgm:animLvl val="lvl"/>
          <dgm:resizeHandles val="exact"/>
        </dgm:presLayoutVars>
      </dgm:prSet>
      <dgm:spPr/>
    </dgm:pt>
    <dgm:pt modelId="{41081303-62FB-6842-B934-5F62DFE6BD44}" type="pres">
      <dgm:prSet presAssocID="{375534B0-D3E9-1D4B-BBC8-5232EC4B0742}" presName="linNode" presStyleCnt="0"/>
      <dgm:spPr/>
    </dgm:pt>
    <dgm:pt modelId="{563F587C-3E42-EA48-81CD-DDF558B8C33C}" type="pres">
      <dgm:prSet presAssocID="{375534B0-D3E9-1D4B-BBC8-5232EC4B0742}" presName="parentText" presStyleLbl="node1" presStyleIdx="0" presStyleCnt="4">
        <dgm:presLayoutVars>
          <dgm:chMax val="1"/>
          <dgm:bulletEnabled val="1"/>
        </dgm:presLayoutVars>
      </dgm:prSet>
      <dgm:spPr/>
    </dgm:pt>
    <dgm:pt modelId="{35ABE0D2-829B-5040-A2DB-7CEE3E1EE6E9}" type="pres">
      <dgm:prSet presAssocID="{375534B0-D3E9-1D4B-BBC8-5232EC4B0742}" presName="descendantText" presStyleLbl="alignAccFollowNode1" presStyleIdx="0" presStyleCnt="4">
        <dgm:presLayoutVars>
          <dgm:bulletEnabled val="1"/>
        </dgm:presLayoutVars>
      </dgm:prSet>
      <dgm:spPr/>
    </dgm:pt>
    <dgm:pt modelId="{9D4ED257-2DAE-BD4A-A78B-CEA6ADB5A0A9}" type="pres">
      <dgm:prSet presAssocID="{7499A04E-5450-2949-A1B5-C8DEB4963A93}" presName="sp" presStyleCnt="0"/>
      <dgm:spPr/>
    </dgm:pt>
    <dgm:pt modelId="{A8DD7EF0-0EE5-864F-8BD2-36974F0DBC57}" type="pres">
      <dgm:prSet presAssocID="{BA057584-7E78-2C4F-9CFF-88753AEC456F}" presName="linNode" presStyleCnt="0"/>
      <dgm:spPr/>
    </dgm:pt>
    <dgm:pt modelId="{BBCDDE25-722C-324E-AAFF-749944A04CFB}" type="pres">
      <dgm:prSet presAssocID="{BA057584-7E78-2C4F-9CFF-88753AEC456F}" presName="parentText" presStyleLbl="node1" presStyleIdx="1" presStyleCnt="4">
        <dgm:presLayoutVars>
          <dgm:chMax val="1"/>
          <dgm:bulletEnabled val="1"/>
        </dgm:presLayoutVars>
      </dgm:prSet>
      <dgm:spPr/>
    </dgm:pt>
    <dgm:pt modelId="{DF950922-063B-3F4C-A73B-A3AB24B58540}" type="pres">
      <dgm:prSet presAssocID="{BA057584-7E78-2C4F-9CFF-88753AEC456F}" presName="descendantText" presStyleLbl="alignAccFollowNode1" presStyleIdx="1" presStyleCnt="4">
        <dgm:presLayoutVars>
          <dgm:bulletEnabled val="1"/>
        </dgm:presLayoutVars>
      </dgm:prSet>
      <dgm:spPr/>
    </dgm:pt>
    <dgm:pt modelId="{FAEF1AFA-1FDB-4C48-816A-CEF05D7727D6}" type="pres">
      <dgm:prSet presAssocID="{D5A146B3-8F99-304E-979C-C9F07209FE86}" presName="sp" presStyleCnt="0"/>
      <dgm:spPr/>
    </dgm:pt>
    <dgm:pt modelId="{7AE36DF7-09FD-F846-B798-F65622974569}" type="pres">
      <dgm:prSet presAssocID="{F0637128-4DF1-C14A-85D0-279C3E6DD81B}" presName="linNode" presStyleCnt="0"/>
      <dgm:spPr/>
    </dgm:pt>
    <dgm:pt modelId="{2FBDC75E-5A4F-7C47-B049-C41D61BFCFC9}" type="pres">
      <dgm:prSet presAssocID="{F0637128-4DF1-C14A-85D0-279C3E6DD81B}" presName="parentText" presStyleLbl="node1" presStyleIdx="2" presStyleCnt="4">
        <dgm:presLayoutVars>
          <dgm:chMax val="1"/>
          <dgm:bulletEnabled val="1"/>
        </dgm:presLayoutVars>
      </dgm:prSet>
      <dgm:spPr/>
    </dgm:pt>
    <dgm:pt modelId="{C1BBF8A7-1DAC-7541-B909-FD3991AC180E}" type="pres">
      <dgm:prSet presAssocID="{F0637128-4DF1-C14A-85D0-279C3E6DD81B}" presName="descendantText" presStyleLbl="alignAccFollowNode1" presStyleIdx="2" presStyleCnt="4">
        <dgm:presLayoutVars>
          <dgm:bulletEnabled val="1"/>
        </dgm:presLayoutVars>
      </dgm:prSet>
      <dgm:spPr/>
    </dgm:pt>
    <dgm:pt modelId="{35D3F83C-80B7-8A47-9393-A1F727B4F273}" type="pres">
      <dgm:prSet presAssocID="{72C6C18D-E2BB-8F49-B06D-24A7A5F3D0D7}" presName="sp" presStyleCnt="0"/>
      <dgm:spPr/>
    </dgm:pt>
    <dgm:pt modelId="{DDB542EB-8028-2F40-9F60-597FADDF2EE7}" type="pres">
      <dgm:prSet presAssocID="{3B321B76-B465-FC40-A9C3-944317961E82}" presName="linNode" presStyleCnt="0"/>
      <dgm:spPr/>
    </dgm:pt>
    <dgm:pt modelId="{EB22A5C2-35F1-F243-969E-E42137284EA7}" type="pres">
      <dgm:prSet presAssocID="{3B321B76-B465-FC40-A9C3-944317961E82}" presName="parentText" presStyleLbl="node1" presStyleIdx="3" presStyleCnt="4">
        <dgm:presLayoutVars>
          <dgm:chMax val="1"/>
          <dgm:bulletEnabled val="1"/>
        </dgm:presLayoutVars>
      </dgm:prSet>
      <dgm:spPr/>
    </dgm:pt>
    <dgm:pt modelId="{4D2BA576-3BFD-5D41-A5B4-66F7E9C0F6B6}" type="pres">
      <dgm:prSet presAssocID="{3B321B76-B465-FC40-A9C3-944317961E82}" presName="descendantText" presStyleLbl="alignAccFollowNode1" presStyleIdx="3" presStyleCnt="4">
        <dgm:presLayoutVars>
          <dgm:bulletEnabled val="1"/>
        </dgm:presLayoutVars>
      </dgm:prSet>
      <dgm:spPr/>
    </dgm:pt>
  </dgm:ptLst>
  <dgm:cxnLst>
    <dgm:cxn modelId="{DC647303-477A-EC4D-AF7F-11C69008DBC0}" type="presOf" srcId="{EC00AD41-E6C0-3346-B138-7DA3B4FB8D25}" destId="{35ABE0D2-829B-5040-A2DB-7CEE3E1EE6E9}" srcOrd="0" destOrd="1" presId="urn:microsoft.com/office/officeart/2005/8/layout/vList5"/>
    <dgm:cxn modelId="{C7079D14-9592-8F40-9F0C-D0FE6351C8F3}" type="presOf" srcId="{2FFEE523-D02A-F843-AF46-A8EA627681FD}" destId="{DF950922-063B-3F4C-A73B-A3AB24B58540}" srcOrd="0" destOrd="0" presId="urn:microsoft.com/office/officeart/2005/8/layout/vList5"/>
    <dgm:cxn modelId="{0B7F3A17-1E71-6F40-9318-395E0C66DC1D}" srcId="{3B321B76-B465-FC40-A9C3-944317961E82}" destId="{73765F98-B0E4-2F4B-8AF3-FAA99FC31307}" srcOrd="0" destOrd="0" parTransId="{99EABCAD-BB2F-714D-9FBD-695000D6882A}" sibTransId="{67AF9461-1E11-3C47-9262-5595EA1B031B}"/>
    <dgm:cxn modelId="{BD1EB319-C5DA-A34C-97B5-DC6CC79ACCAC}" srcId="{375534B0-D3E9-1D4B-BBC8-5232EC4B0742}" destId="{EC00AD41-E6C0-3346-B138-7DA3B4FB8D25}" srcOrd="1" destOrd="0" parTransId="{918025B7-7B77-2043-B80C-00F0CF9830B3}" sibTransId="{B0E194A0-6978-8047-8CA4-C60C4150E219}"/>
    <dgm:cxn modelId="{0CF8221D-92A9-5B46-BFAC-98249D8DDF7D}" srcId="{D222047D-D420-DB42-8BB2-4BD87868872B}" destId="{3B321B76-B465-FC40-A9C3-944317961E82}" srcOrd="3" destOrd="0" parTransId="{88C9B985-A7CD-144B-BDB8-158C9AF20179}" sibTransId="{2448BC28-AB43-764A-8C87-5775971718D3}"/>
    <dgm:cxn modelId="{EA55112B-7793-534F-8AE2-F6BE17BDDF9C}" type="presOf" srcId="{375534B0-D3E9-1D4B-BBC8-5232EC4B0742}" destId="{563F587C-3E42-EA48-81CD-DDF558B8C33C}" srcOrd="0" destOrd="0" presId="urn:microsoft.com/office/officeart/2005/8/layout/vList5"/>
    <dgm:cxn modelId="{B3233037-46AD-6648-9942-788E31FE3D3C}" srcId="{F0637128-4DF1-C14A-85D0-279C3E6DD81B}" destId="{CFE74AE0-56B4-E848-8696-F4140BD369FE}" srcOrd="1" destOrd="0" parTransId="{C1A4687B-FA22-5D49-9918-151B230978B4}" sibTransId="{D5C96BA8-CAEB-6A44-99D1-EA7AEF9A9B6A}"/>
    <dgm:cxn modelId="{A72A963A-5A00-6E40-82E8-9ACCD99B5F10}" type="presOf" srcId="{F0637128-4DF1-C14A-85D0-279C3E6DD81B}" destId="{2FBDC75E-5A4F-7C47-B049-C41D61BFCFC9}" srcOrd="0" destOrd="0" presId="urn:microsoft.com/office/officeart/2005/8/layout/vList5"/>
    <dgm:cxn modelId="{B863223C-017F-1F4B-8EC7-6A9090E433EA}" type="presOf" srcId="{3B321B76-B465-FC40-A9C3-944317961E82}" destId="{EB22A5C2-35F1-F243-969E-E42137284EA7}" srcOrd="0" destOrd="0" presId="urn:microsoft.com/office/officeart/2005/8/layout/vList5"/>
    <dgm:cxn modelId="{572DF750-AFAE-E446-86FD-107A2BF77A85}" srcId="{D222047D-D420-DB42-8BB2-4BD87868872B}" destId="{BA057584-7E78-2C4F-9CFF-88753AEC456F}" srcOrd="1" destOrd="0" parTransId="{CD6E3B19-8985-0246-9B5C-96A2548E1FCF}" sibTransId="{D5A146B3-8F99-304E-979C-C9F07209FE86}"/>
    <dgm:cxn modelId="{1AD4685A-5CA9-4A48-A412-3F10630FA04F}" type="presOf" srcId="{73765F98-B0E4-2F4B-8AF3-FAA99FC31307}" destId="{4D2BA576-3BFD-5D41-A5B4-66F7E9C0F6B6}" srcOrd="0" destOrd="0" presId="urn:microsoft.com/office/officeart/2005/8/layout/vList5"/>
    <dgm:cxn modelId="{60F07D5F-4932-5849-9940-190E6E8CE72C}" srcId="{3B321B76-B465-FC40-A9C3-944317961E82}" destId="{16870073-67FA-2841-80C5-F80CACA2A6DB}" srcOrd="1" destOrd="0" parTransId="{CAB579C8-A1C8-2943-ABBE-2F9FBA212DDB}" sibTransId="{10706DD6-803D-554E-A1CD-8497649AD6F1}"/>
    <dgm:cxn modelId="{29E65670-A0A7-5142-A1F3-20ECE50CA077}" type="presOf" srcId="{16870073-67FA-2841-80C5-F80CACA2A6DB}" destId="{4D2BA576-3BFD-5D41-A5B4-66F7E9C0F6B6}" srcOrd="0" destOrd="1" presId="urn:microsoft.com/office/officeart/2005/8/layout/vList5"/>
    <dgm:cxn modelId="{9FA0B098-D030-E34C-8017-AB62D6A0A56A}" srcId="{D222047D-D420-DB42-8BB2-4BD87868872B}" destId="{F0637128-4DF1-C14A-85D0-279C3E6DD81B}" srcOrd="2" destOrd="0" parTransId="{F21E556B-31D2-5E4B-B356-AB1C5FC73AF4}" sibTransId="{72C6C18D-E2BB-8F49-B06D-24A7A5F3D0D7}"/>
    <dgm:cxn modelId="{230C8AA8-BBEE-FC4F-A603-A7521FEBCAD0}" srcId="{375534B0-D3E9-1D4B-BBC8-5232EC4B0742}" destId="{C27FC5CE-8CDA-5D47-82F0-2E29396FBF08}" srcOrd="0" destOrd="0" parTransId="{0622DADB-1D90-A44C-B20B-940234F57C99}" sibTransId="{FD79E88B-0EA3-5B42-AADC-3205030FAA4C}"/>
    <dgm:cxn modelId="{EFDB73AF-901C-6C44-B7EF-12DE6E029872}" srcId="{BA057584-7E78-2C4F-9CFF-88753AEC456F}" destId="{2FFEE523-D02A-F843-AF46-A8EA627681FD}" srcOrd="0" destOrd="0" parTransId="{B60C4C8F-6DFD-F64F-94B5-F3D0D2AD781B}" sibTransId="{651542FE-61C5-6844-B2EC-7959F81A8DA6}"/>
    <dgm:cxn modelId="{49DBF9C7-0335-9B4F-8F44-57ED5CA7C649}" srcId="{BA057584-7E78-2C4F-9CFF-88753AEC456F}" destId="{EF77ECA4-45C9-754B-980B-03E9DFB46734}" srcOrd="1" destOrd="0" parTransId="{B863970F-AFB1-A742-9592-3E1E12A6F701}" sibTransId="{A6297A5C-8928-C049-9430-06585A67D884}"/>
    <dgm:cxn modelId="{13CB4CD0-4B9B-CE41-B5CD-7DC54B9024DF}" type="presOf" srcId="{BA057584-7E78-2C4F-9CFF-88753AEC456F}" destId="{BBCDDE25-722C-324E-AAFF-749944A04CFB}" srcOrd="0" destOrd="0" presId="urn:microsoft.com/office/officeart/2005/8/layout/vList5"/>
    <dgm:cxn modelId="{723B7BD2-5BDD-4B40-8D6F-DA0A21B6D0DC}" type="presOf" srcId="{C27FC5CE-8CDA-5D47-82F0-2E29396FBF08}" destId="{35ABE0D2-829B-5040-A2DB-7CEE3E1EE6E9}" srcOrd="0" destOrd="0" presId="urn:microsoft.com/office/officeart/2005/8/layout/vList5"/>
    <dgm:cxn modelId="{BB838BD4-45E8-4843-8585-C4DCB64DE6B2}" type="presOf" srcId="{E84DE8D0-EBA7-8145-84B6-BD93A0E3A1BC}" destId="{C1BBF8A7-1DAC-7541-B909-FD3991AC180E}" srcOrd="0" destOrd="0" presId="urn:microsoft.com/office/officeart/2005/8/layout/vList5"/>
    <dgm:cxn modelId="{FA61FFD7-1114-6140-8DB3-D948268DC431}" srcId="{D222047D-D420-DB42-8BB2-4BD87868872B}" destId="{375534B0-D3E9-1D4B-BBC8-5232EC4B0742}" srcOrd="0" destOrd="0" parTransId="{1A551798-BD62-D049-847D-7C444E56E75A}" sibTransId="{7499A04E-5450-2949-A1B5-C8DEB4963A93}"/>
    <dgm:cxn modelId="{03E7C1E3-0BA2-CC47-B899-1F1528B83268}" type="presOf" srcId="{CFE74AE0-56B4-E848-8696-F4140BD369FE}" destId="{C1BBF8A7-1DAC-7541-B909-FD3991AC180E}" srcOrd="0" destOrd="1" presId="urn:microsoft.com/office/officeart/2005/8/layout/vList5"/>
    <dgm:cxn modelId="{396FB5ED-BE21-8F4B-B3EB-9324CA7493D9}" type="presOf" srcId="{EF77ECA4-45C9-754B-980B-03E9DFB46734}" destId="{DF950922-063B-3F4C-A73B-A3AB24B58540}" srcOrd="0" destOrd="1" presId="urn:microsoft.com/office/officeart/2005/8/layout/vList5"/>
    <dgm:cxn modelId="{137A1EF4-ADB4-1E49-997A-863B4F9746F7}" type="presOf" srcId="{D222047D-D420-DB42-8BB2-4BD87868872B}" destId="{73486E83-730D-AA46-BA16-FF5FFB1D13DF}" srcOrd="0" destOrd="0" presId="urn:microsoft.com/office/officeart/2005/8/layout/vList5"/>
    <dgm:cxn modelId="{427B0BF5-4443-3B45-AEBF-25D0B860128A}" srcId="{F0637128-4DF1-C14A-85D0-279C3E6DD81B}" destId="{E84DE8D0-EBA7-8145-84B6-BD93A0E3A1BC}" srcOrd="0" destOrd="0" parTransId="{A1368C82-C16D-A942-A076-D087A4F7F133}" sibTransId="{A1BFDD5D-2E8B-664F-82AD-442155D28943}"/>
    <dgm:cxn modelId="{777FC343-322B-C942-AB0A-50739EF54314}" type="presParOf" srcId="{73486E83-730D-AA46-BA16-FF5FFB1D13DF}" destId="{41081303-62FB-6842-B934-5F62DFE6BD44}" srcOrd="0" destOrd="0" presId="urn:microsoft.com/office/officeart/2005/8/layout/vList5"/>
    <dgm:cxn modelId="{47C35669-D3F7-F541-BA0B-2A6FB8546770}" type="presParOf" srcId="{41081303-62FB-6842-B934-5F62DFE6BD44}" destId="{563F587C-3E42-EA48-81CD-DDF558B8C33C}" srcOrd="0" destOrd="0" presId="urn:microsoft.com/office/officeart/2005/8/layout/vList5"/>
    <dgm:cxn modelId="{6E6A33AA-777A-1647-8AA9-99F52CC40250}" type="presParOf" srcId="{41081303-62FB-6842-B934-5F62DFE6BD44}" destId="{35ABE0D2-829B-5040-A2DB-7CEE3E1EE6E9}" srcOrd="1" destOrd="0" presId="urn:microsoft.com/office/officeart/2005/8/layout/vList5"/>
    <dgm:cxn modelId="{D5F7FEB7-AF05-3F4E-8EE1-4F42140CF6E7}" type="presParOf" srcId="{73486E83-730D-AA46-BA16-FF5FFB1D13DF}" destId="{9D4ED257-2DAE-BD4A-A78B-CEA6ADB5A0A9}" srcOrd="1" destOrd="0" presId="urn:microsoft.com/office/officeart/2005/8/layout/vList5"/>
    <dgm:cxn modelId="{A2B9891D-B569-9740-AB23-ACE45262B35B}" type="presParOf" srcId="{73486E83-730D-AA46-BA16-FF5FFB1D13DF}" destId="{A8DD7EF0-0EE5-864F-8BD2-36974F0DBC57}" srcOrd="2" destOrd="0" presId="urn:microsoft.com/office/officeart/2005/8/layout/vList5"/>
    <dgm:cxn modelId="{2F435360-DC11-6E45-85EA-7D60B5FEEA6A}" type="presParOf" srcId="{A8DD7EF0-0EE5-864F-8BD2-36974F0DBC57}" destId="{BBCDDE25-722C-324E-AAFF-749944A04CFB}" srcOrd="0" destOrd="0" presId="urn:microsoft.com/office/officeart/2005/8/layout/vList5"/>
    <dgm:cxn modelId="{4E4D0596-185B-554D-A9C5-57F33F9757A7}" type="presParOf" srcId="{A8DD7EF0-0EE5-864F-8BD2-36974F0DBC57}" destId="{DF950922-063B-3F4C-A73B-A3AB24B58540}" srcOrd="1" destOrd="0" presId="urn:microsoft.com/office/officeart/2005/8/layout/vList5"/>
    <dgm:cxn modelId="{F1F06035-38F0-0B4D-AA52-8E929AEF136C}" type="presParOf" srcId="{73486E83-730D-AA46-BA16-FF5FFB1D13DF}" destId="{FAEF1AFA-1FDB-4C48-816A-CEF05D7727D6}" srcOrd="3" destOrd="0" presId="urn:microsoft.com/office/officeart/2005/8/layout/vList5"/>
    <dgm:cxn modelId="{20D13DEA-8E7B-C94D-8C83-1D14878CB5E1}" type="presParOf" srcId="{73486E83-730D-AA46-BA16-FF5FFB1D13DF}" destId="{7AE36DF7-09FD-F846-B798-F65622974569}" srcOrd="4" destOrd="0" presId="urn:microsoft.com/office/officeart/2005/8/layout/vList5"/>
    <dgm:cxn modelId="{7655887E-199F-314D-9494-00A9FA6AF815}" type="presParOf" srcId="{7AE36DF7-09FD-F846-B798-F65622974569}" destId="{2FBDC75E-5A4F-7C47-B049-C41D61BFCFC9}" srcOrd="0" destOrd="0" presId="urn:microsoft.com/office/officeart/2005/8/layout/vList5"/>
    <dgm:cxn modelId="{979B6D94-D076-1549-A53A-EF372F7D269E}" type="presParOf" srcId="{7AE36DF7-09FD-F846-B798-F65622974569}" destId="{C1BBF8A7-1DAC-7541-B909-FD3991AC180E}" srcOrd="1" destOrd="0" presId="urn:microsoft.com/office/officeart/2005/8/layout/vList5"/>
    <dgm:cxn modelId="{93796EB1-BD90-9D43-ABC5-821007C3FE8D}" type="presParOf" srcId="{73486E83-730D-AA46-BA16-FF5FFB1D13DF}" destId="{35D3F83C-80B7-8A47-9393-A1F727B4F273}" srcOrd="5" destOrd="0" presId="urn:microsoft.com/office/officeart/2005/8/layout/vList5"/>
    <dgm:cxn modelId="{F0714913-AA6F-7349-8DB2-F5ACB55665FF}" type="presParOf" srcId="{73486E83-730D-AA46-BA16-FF5FFB1D13DF}" destId="{DDB542EB-8028-2F40-9F60-597FADDF2EE7}" srcOrd="6" destOrd="0" presId="urn:microsoft.com/office/officeart/2005/8/layout/vList5"/>
    <dgm:cxn modelId="{2274F58D-2ADC-B343-B804-3ACD97E27605}" type="presParOf" srcId="{DDB542EB-8028-2F40-9F60-597FADDF2EE7}" destId="{EB22A5C2-35F1-F243-969E-E42137284EA7}" srcOrd="0" destOrd="0" presId="urn:microsoft.com/office/officeart/2005/8/layout/vList5"/>
    <dgm:cxn modelId="{81F41514-F864-CD45-8394-449E4BE44803}" type="presParOf" srcId="{DDB542EB-8028-2F40-9F60-597FADDF2EE7}" destId="{4D2BA576-3BFD-5D41-A5B4-66F7E9C0F6B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2B046-4CBE-3147-A128-90D861844721}">
      <dsp:nvSpPr>
        <dsp:cNvPr id="0" name=""/>
        <dsp:cNvSpPr/>
      </dsp:nvSpPr>
      <dsp:spPr>
        <a:xfrm>
          <a:off x="0" y="28150"/>
          <a:ext cx="10515600" cy="12951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a:t>Personalized song recommendation</a:t>
          </a:r>
        </a:p>
      </dsp:txBody>
      <dsp:txXfrm>
        <a:off x="63226" y="91376"/>
        <a:ext cx="10389148" cy="1168738"/>
      </dsp:txXfrm>
    </dsp:sp>
    <dsp:sp modelId="{A83C856C-FCEE-3E41-98A7-24B30AB00218}">
      <dsp:nvSpPr>
        <dsp:cNvPr id="0" name=""/>
        <dsp:cNvSpPr/>
      </dsp:nvSpPr>
      <dsp:spPr>
        <a:xfrm>
          <a:off x="0" y="1478860"/>
          <a:ext cx="10515600" cy="12951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a:t>Efficient tracking of song play history </a:t>
          </a:r>
        </a:p>
      </dsp:txBody>
      <dsp:txXfrm>
        <a:off x="63226" y="1542086"/>
        <a:ext cx="10389148" cy="1168738"/>
      </dsp:txXfrm>
    </dsp:sp>
    <dsp:sp modelId="{C48F9944-D432-B84A-9729-5797253EB588}">
      <dsp:nvSpPr>
        <dsp:cNvPr id="0" name=""/>
        <dsp:cNvSpPr/>
      </dsp:nvSpPr>
      <dsp:spPr>
        <a:xfrm>
          <a:off x="0" y="2929571"/>
          <a:ext cx="10515600" cy="12951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a:t>Competitive edge through unique playlist recommendation  </a:t>
          </a:r>
        </a:p>
      </dsp:txBody>
      <dsp:txXfrm>
        <a:off x="63226" y="2992797"/>
        <a:ext cx="10389148" cy="1168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06CDB-5D4B-0C42-A329-D1C53014089F}">
      <dsp:nvSpPr>
        <dsp:cNvPr id="0" name=""/>
        <dsp:cNvSpPr/>
      </dsp:nvSpPr>
      <dsp:spPr>
        <a:xfrm>
          <a:off x="5776" y="1552527"/>
          <a:ext cx="1071841" cy="1071841"/>
        </a:xfrm>
        <a:prstGeom prst="ellipse">
          <a:avLst/>
        </a:prstGeom>
        <a:solidFill>
          <a:schemeClr val="l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58987" tIns="17780" rIns="58987"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kayaKanadaka" panose="02010502080401010103" pitchFamily="2" charset="77"/>
              <a:cs typeface="AkayaKanadaka" panose="02010502080401010103" pitchFamily="2" charset="77"/>
            </a:rPr>
            <a:t>Customer</a:t>
          </a:r>
          <a:r>
            <a:rPr lang="en-US" sz="1400" kern="1200" dirty="0"/>
            <a:t> </a:t>
          </a:r>
        </a:p>
      </dsp:txBody>
      <dsp:txXfrm>
        <a:off x="162743" y="1709494"/>
        <a:ext cx="757907" cy="757907"/>
      </dsp:txXfrm>
    </dsp:sp>
    <dsp:sp modelId="{E91B4AB5-C5A7-8E49-A940-78076C725070}">
      <dsp:nvSpPr>
        <dsp:cNvPr id="0" name=""/>
        <dsp:cNvSpPr/>
      </dsp:nvSpPr>
      <dsp:spPr>
        <a:xfrm>
          <a:off x="863249" y="1552527"/>
          <a:ext cx="1071841" cy="1071841"/>
        </a:xfrm>
        <a:prstGeom prst="ellipse">
          <a:avLst/>
        </a:prstGeom>
        <a:solidFill>
          <a:schemeClr val="l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58987" tIns="17780" rIns="58987"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kayaKanadaka" panose="02010502080401010103" pitchFamily="2" charset="77"/>
              <a:cs typeface="AkayaKanadaka" panose="02010502080401010103" pitchFamily="2" charset="77"/>
            </a:rPr>
            <a:t>Payment Method </a:t>
          </a:r>
        </a:p>
      </dsp:txBody>
      <dsp:txXfrm>
        <a:off x="1020216" y="1709494"/>
        <a:ext cx="757907" cy="757907"/>
      </dsp:txXfrm>
    </dsp:sp>
    <dsp:sp modelId="{7BA95B04-B02D-9E4A-935E-1D78E7022028}">
      <dsp:nvSpPr>
        <dsp:cNvPr id="0" name=""/>
        <dsp:cNvSpPr/>
      </dsp:nvSpPr>
      <dsp:spPr>
        <a:xfrm>
          <a:off x="1720722" y="1552527"/>
          <a:ext cx="1071841" cy="1071841"/>
        </a:xfrm>
        <a:prstGeom prst="ellipse">
          <a:avLst/>
        </a:prstGeom>
        <a:solidFill>
          <a:schemeClr val="l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58987" tIns="17780" rIns="58987"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kayaKanadaka" panose="02010502080401010103" pitchFamily="2" charset="77"/>
              <a:cs typeface="AkayaKanadaka" panose="02010502080401010103" pitchFamily="2" charset="77"/>
            </a:rPr>
            <a:t>Transaction</a:t>
          </a:r>
          <a:r>
            <a:rPr lang="en-US" sz="1400" b="1" kern="1200" dirty="0"/>
            <a:t> </a:t>
          </a:r>
        </a:p>
      </dsp:txBody>
      <dsp:txXfrm>
        <a:off x="1877689" y="1709494"/>
        <a:ext cx="757907" cy="757907"/>
      </dsp:txXfrm>
    </dsp:sp>
    <dsp:sp modelId="{9D05F714-3CDD-DF45-9F33-2236F41FF8D8}">
      <dsp:nvSpPr>
        <dsp:cNvPr id="0" name=""/>
        <dsp:cNvSpPr/>
      </dsp:nvSpPr>
      <dsp:spPr>
        <a:xfrm>
          <a:off x="2578196" y="1552527"/>
          <a:ext cx="1071841" cy="1071841"/>
        </a:xfrm>
        <a:prstGeom prst="ellipse">
          <a:avLst/>
        </a:prstGeom>
        <a:solidFill>
          <a:schemeClr val="l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58987" tIns="17780" rIns="58987"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kayaKanadaka" panose="02010502080401010103" pitchFamily="2" charset="77"/>
              <a:cs typeface="AkayaKanadaka" panose="02010502080401010103" pitchFamily="2" charset="77"/>
            </a:rPr>
            <a:t>Bank Account </a:t>
          </a:r>
        </a:p>
      </dsp:txBody>
      <dsp:txXfrm>
        <a:off x="2735163" y="1709494"/>
        <a:ext cx="757907" cy="757907"/>
      </dsp:txXfrm>
    </dsp:sp>
    <dsp:sp modelId="{9D0E76A4-F4A4-3E41-B41B-DD396AE88174}">
      <dsp:nvSpPr>
        <dsp:cNvPr id="0" name=""/>
        <dsp:cNvSpPr/>
      </dsp:nvSpPr>
      <dsp:spPr>
        <a:xfrm>
          <a:off x="3435669" y="1552527"/>
          <a:ext cx="1071841" cy="1071841"/>
        </a:xfrm>
        <a:prstGeom prst="ellipse">
          <a:avLst/>
        </a:prstGeom>
        <a:solidFill>
          <a:schemeClr val="l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58987" tIns="17780" rIns="58987"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kayaKanadaka" panose="02010502080401010103" pitchFamily="2" charset="77"/>
              <a:cs typeface="AkayaKanadaka" panose="02010502080401010103" pitchFamily="2" charset="77"/>
            </a:rPr>
            <a:t>Card</a:t>
          </a:r>
          <a:r>
            <a:rPr lang="en-US" sz="1400" kern="1200" dirty="0"/>
            <a:t> </a:t>
          </a:r>
        </a:p>
      </dsp:txBody>
      <dsp:txXfrm>
        <a:off x="3592636" y="1709494"/>
        <a:ext cx="757907" cy="757907"/>
      </dsp:txXfrm>
    </dsp:sp>
    <dsp:sp modelId="{5AB709D2-FFAA-1B4B-B383-52DCE7300A18}">
      <dsp:nvSpPr>
        <dsp:cNvPr id="0" name=""/>
        <dsp:cNvSpPr/>
      </dsp:nvSpPr>
      <dsp:spPr>
        <a:xfrm>
          <a:off x="4293142" y="1552527"/>
          <a:ext cx="1071841" cy="1071841"/>
        </a:xfrm>
        <a:prstGeom prst="ellipse">
          <a:avLst/>
        </a:prstGeom>
        <a:solidFill>
          <a:schemeClr val="l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58987" tIns="17780" rIns="58987"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kayaKanadaka" panose="02010502080401010103" pitchFamily="2" charset="77"/>
              <a:cs typeface="AkayaKanadaka" panose="02010502080401010103" pitchFamily="2" charset="77"/>
            </a:rPr>
            <a:t>Promo Code </a:t>
          </a:r>
        </a:p>
      </dsp:txBody>
      <dsp:txXfrm>
        <a:off x="4450109" y="1709494"/>
        <a:ext cx="757907" cy="757907"/>
      </dsp:txXfrm>
    </dsp:sp>
    <dsp:sp modelId="{AFC7662E-72AB-264E-93C6-BA87606019DB}">
      <dsp:nvSpPr>
        <dsp:cNvPr id="0" name=""/>
        <dsp:cNvSpPr/>
      </dsp:nvSpPr>
      <dsp:spPr>
        <a:xfrm>
          <a:off x="5150615" y="1552527"/>
          <a:ext cx="1071841" cy="1071841"/>
        </a:xfrm>
        <a:prstGeom prst="ellipse">
          <a:avLst/>
        </a:prstGeom>
        <a:solidFill>
          <a:schemeClr val="l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58987" tIns="17780" rIns="58987"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kayaKanadaka" panose="02010502080401010103" pitchFamily="2" charset="77"/>
              <a:cs typeface="AkayaKanadaka" panose="02010502080401010103" pitchFamily="2" charset="77"/>
            </a:rPr>
            <a:t>History</a:t>
          </a:r>
          <a:r>
            <a:rPr lang="en-US" sz="1400" kern="1200" dirty="0"/>
            <a:t> </a:t>
          </a:r>
        </a:p>
      </dsp:txBody>
      <dsp:txXfrm>
        <a:off x="5307582" y="1709494"/>
        <a:ext cx="757907" cy="757907"/>
      </dsp:txXfrm>
    </dsp:sp>
    <dsp:sp modelId="{FD6C8767-67CD-A749-A432-233883300DEA}">
      <dsp:nvSpPr>
        <dsp:cNvPr id="0" name=""/>
        <dsp:cNvSpPr/>
      </dsp:nvSpPr>
      <dsp:spPr>
        <a:xfrm>
          <a:off x="6008089" y="1552527"/>
          <a:ext cx="1071841" cy="1071841"/>
        </a:xfrm>
        <a:prstGeom prst="ellipse">
          <a:avLst/>
        </a:prstGeom>
        <a:solidFill>
          <a:schemeClr val="l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58987" tIns="21590" rIns="58987"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AkayaKanadaka" panose="02010502080401010103" pitchFamily="2" charset="77"/>
              <a:cs typeface="AkayaKanadaka" panose="02010502080401010103" pitchFamily="2" charset="77"/>
            </a:rPr>
            <a:t>Songs playlist </a:t>
          </a:r>
        </a:p>
      </dsp:txBody>
      <dsp:txXfrm>
        <a:off x="6165056" y="1709494"/>
        <a:ext cx="757907" cy="757907"/>
      </dsp:txXfrm>
    </dsp:sp>
    <dsp:sp modelId="{9D17C2A1-6E2B-6E4B-8F47-F5149B55359C}">
      <dsp:nvSpPr>
        <dsp:cNvPr id="0" name=""/>
        <dsp:cNvSpPr/>
      </dsp:nvSpPr>
      <dsp:spPr>
        <a:xfrm>
          <a:off x="6865562" y="1552527"/>
          <a:ext cx="1071841" cy="1071841"/>
        </a:xfrm>
        <a:prstGeom prst="ellipse">
          <a:avLst/>
        </a:prstGeom>
        <a:solidFill>
          <a:schemeClr val="l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58987" tIns="17780" rIns="58987"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kayaKanadaka" panose="02010502080401010103" pitchFamily="2" charset="77"/>
              <a:cs typeface="AkayaKanadaka" panose="02010502080401010103" pitchFamily="2" charset="77"/>
            </a:rPr>
            <a:t>Playlist</a:t>
          </a:r>
          <a:r>
            <a:rPr lang="en-US" sz="1400" kern="1200" dirty="0"/>
            <a:t> </a:t>
          </a:r>
        </a:p>
      </dsp:txBody>
      <dsp:txXfrm>
        <a:off x="7022529" y="1709494"/>
        <a:ext cx="757907" cy="757907"/>
      </dsp:txXfrm>
    </dsp:sp>
    <dsp:sp modelId="{630F3B7B-7656-FE42-9F52-1A31DECDBE68}">
      <dsp:nvSpPr>
        <dsp:cNvPr id="0" name=""/>
        <dsp:cNvSpPr/>
      </dsp:nvSpPr>
      <dsp:spPr>
        <a:xfrm>
          <a:off x="7723035" y="1552527"/>
          <a:ext cx="1071841" cy="1071841"/>
        </a:xfrm>
        <a:prstGeom prst="ellipse">
          <a:avLst/>
        </a:prstGeom>
        <a:solidFill>
          <a:schemeClr val="l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58987" tIns="17780" rIns="58987"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kayaKanadaka" panose="02010502080401010103" pitchFamily="2" charset="77"/>
              <a:cs typeface="AkayaKanadaka" panose="02010502080401010103" pitchFamily="2" charset="77"/>
            </a:rPr>
            <a:t>Songs</a:t>
          </a:r>
          <a:r>
            <a:rPr lang="en-US" sz="1400" kern="1200" dirty="0"/>
            <a:t> </a:t>
          </a:r>
        </a:p>
      </dsp:txBody>
      <dsp:txXfrm>
        <a:off x="7880002" y="1709494"/>
        <a:ext cx="757907" cy="757907"/>
      </dsp:txXfrm>
    </dsp:sp>
    <dsp:sp modelId="{A4E1D9FD-66AE-D54B-9B11-1C457CF115A2}">
      <dsp:nvSpPr>
        <dsp:cNvPr id="0" name=""/>
        <dsp:cNvSpPr/>
      </dsp:nvSpPr>
      <dsp:spPr>
        <a:xfrm>
          <a:off x="8580508" y="1552527"/>
          <a:ext cx="1071841" cy="1071841"/>
        </a:xfrm>
        <a:prstGeom prst="ellipse">
          <a:avLst/>
        </a:prstGeom>
        <a:solidFill>
          <a:schemeClr val="l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58987" tIns="17780" rIns="58987"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kayaKanadaka" panose="02010502080401010103" pitchFamily="2" charset="77"/>
              <a:cs typeface="AkayaKanadaka" panose="02010502080401010103" pitchFamily="2" charset="77"/>
            </a:rPr>
            <a:t>Album</a:t>
          </a:r>
          <a:r>
            <a:rPr lang="en-US" sz="1400" kern="1200" dirty="0"/>
            <a:t> </a:t>
          </a:r>
        </a:p>
      </dsp:txBody>
      <dsp:txXfrm>
        <a:off x="8737475" y="1709494"/>
        <a:ext cx="757907" cy="757907"/>
      </dsp:txXfrm>
    </dsp:sp>
    <dsp:sp modelId="{9FF26BC3-0ADC-AD4D-959E-377FCB2B4626}">
      <dsp:nvSpPr>
        <dsp:cNvPr id="0" name=""/>
        <dsp:cNvSpPr/>
      </dsp:nvSpPr>
      <dsp:spPr>
        <a:xfrm>
          <a:off x="9437982" y="1552527"/>
          <a:ext cx="1071841" cy="1071841"/>
        </a:xfrm>
        <a:prstGeom prst="ellipse">
          <a:avLst/>
        </a:prstGeom>
        <a:solidFill>
          <a:schemeClr val="l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58987" tIns="17780" rIns="58987"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kayaKanadaka" panose="02010502080401010103" pitchFamily="2" charset="77"/>
              <a:cs typeface="AkayaKanadaka" panose="02010502080401010103" pitchFamily="2" charset="77"/>
            </a:rPr>
            <a:t>Downloaded songs </a:t>
          </a:r>
        </a:p>
      </dsp:txBody>
      <dsp:txXfrm>
        <a:off x="9594949" y="1709494"/>
        <a:ext cx="757907" cy="7579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BE0D2-829B-5040-A2DB-7CEE3E1EE6E9}">
      <dsp:nvSpPr>
        <dsp:cNvPr id="0" name=""/>
        <dsp:cNvSpPr/>
      </dsp:nvSpPr>
      <dsp:spPr>
        <a:xfrm rot="5400000">
          <a:off x="6741099" y="-2850977"/>
          <a:ext cx="819017" cy="6729984"/>
        </a:xfrm>
        <a:prstGeom prst="round2SameRect">
          <a:avLst/>
        </a:prstGeom>
        <a:solidFill>
          <a:schemeClr val="accent5">
            <a:alpha val="90000"/>
            <a:tint val="55000"/>
            <a:hueOff val="0"/>
            <a:satOff val="0"/>
            <a:lumOff val="0"/>
            <a:alphaOff val="0"/>
          </a:schemeClr>
        </a:solidFill>
        <a:ln w="12700" cap="flat" cmpd="sng" algn="ctr">
          <a:solidFill>
            <a:schemeClr val="accent5">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Insert </a:t>
          </a:r>
          <a:r>
            <a:rPr lang="en-US" sz="1900" kern="1200" dirty="0" err="1"/>
            <a:t>Customer,Update</a:t>
          </a:r>
          <a:r>
            <a:rPr lang="en-US" sz="1900" kern="1200" dirty="0"/>
            <a:t> </a:t>
          </a:r>
          <a:r>
            <a:rPr lang="en-US" sz="1900" kern="1200" dirty="0" err="1"/>
            <a:t>Customer,DeleteCustomer,InsertPaymentMethod,UpdatePaymentMethod</a:t>
          </a:r>
          <a:endParaRPr lang="en-US" sz="1900" kern="1200" dirty="0"/>
        </a:p>
        <a:p>
          <a:pPr marL="171450" lvl="1" indent="-171450" algn="l" defTabSz="844550">
            <a:lnSpc>
              <a:spcPct val="90000"/>
            </a:lnSpc>
            <a:spcBef>
              <a:spcPct val="0"/>
            </a:spcBef>
            <a:spcAft>
              <a:spcPct val="15000"/>
            </a:spcAft>
            <a:buChar char="•"/>
          </a:pPr>
          <a:r>
            <a:rPr lang="en-US" sz="1900" kern="1200" dirty="0"/>
            <a:t>DeletePaymentMethod,InsertTransaction,UpdateTransaction,DeleteTransaction</a:t>
          </a:r>
        </a:p>
      </dsp:txBody>
      <dsp:txXfrm rot="-5400000">
        <a:off x="3785616" y="144487"/>
        <a:ext cx="6690003" cy="739055"/>
      </dsp:txXfrm>
    </dsp:sp>
    <dsp:sp modelId="{563F587C-3E42-EA48-81CD-DDF558B8C33C}">
      <dsp:nvSpPr>
        <dsp:cNvPr id="0" name=""/>
        <dsp:cNvSpPr/>
      </dsp:nvSpPr>
      <dsp:spPr>
        <a:xfrm>
          <a:off x="0" y="2128"/>
          <a:ext cx="3785616" cy="1023772"/>
        </a:xfrm>
        <a:prstGeom prst="roundRect">
          <a:avLst/>
        </a:prstGeom>
        <a:solidFill>
          <a:schemeClr val="accent5">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b="1" kern="1200">
              <a:solidFill>
                <a:schemeClr val="bg1"/>
              </a:solidFill>
              <a:latin typeface="AkayaKanadaka" panose="02010502080401010103" pitchFamily="2" charset="77"/>
              <a:cs typeface="AkayaKanadaka" panose="02010502080401010103" pitchFamily="2" charset="77"/>
            </a:rPr>
            <a:t>Madhav</a:t>
          </a:r>
          <a:endParaRPr lang="en-US" sz="3700" kern="1200" dirty="0"/>
        </a:p>
      </dsp:txBody>
      <dsp:txXfrm>
        <a:off x="49976" y="52104"/>
        <a:ext cx="3685664" cy="923820"/>
      </dsp:txXfrm>
    </dsp:sp>
    <dsp:sp modelId="{DF950922-063B-3F4C-A73B-A3AB24B58540}">
      <dsp:nvSpPr>
        <dsp:cNvPr id="0" name=""/>
        <dsp:cNvSpPr/>
      </dsp:nvSpPr>
      <dsp:spPr>
        <a:xfrm rot="5400000">
          <a:off x="6741099" y="-1776016"/>
          <a:ext cx="819017" cy="6729984"/>
        </a:xfrm>
        <a:prstGeom prst="round2SameRect">
          <a:avLst/>
        </a:prstGeom>
        <a:solidFill>
          <a:schemeClr val="accent5">
            <a:alpha val="90000"/>
            <a:tint val="55000"/>
            <a:hueOff val="0"/>
            <a:satOff val="0"/>
            <a:lumOff val="0"/>
            <a:alphaOff val="0"/>
          </a:schemeClr>
        </a:solidFill>
        <a:ln w="12700" cap="flat" cmpd="sng" algn="ctr">
          <a:solidFill>
            <a:schemeClr val="accent5">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InsertPaymentMethod,UpdatePaymentMethod,DeletePaymentMethod,InsertTransaction,UpdateTransaction</a:t>
          </a:r>
        </a:p>
        <a:p>
          <a:pPr marL="171450" lvl="1" indent="-171450" algn="l" defTabSz="844550">
            <a:lnSpc>
              <a:spcPct val="90000"/>
            </a:lnSpc>
            <a:spcBef>
              <a:spcPct val="0"/>
            </a:spcBef>
            <a:spcAft>
              <a:spcPct val="15000"/>
            </a:spcAft>
            <a:buChar char="•"/>
          </a:pPr>
          <a:r>
            <a:rPr lang="en-US" sz="1900" kern="1200" dirty="0"/>
            <a:t>DeleteTransaction,InsertBankAccount,UpdateBankAccount,DeleteBankAccount,InsertCard,UpdateCard,DeleteCard</a:t>
          </a:r>
        </a:p>
      </dsp:txBody>
      <dsp:txXfrm rot="-5400000">
        <a:off x="3785616" y="1219448"/>
        <a:ext cx="6690003" cy="739055"/>
      </dsp:txXfrm>
    </dsp:sp>
    <dsp:sp modelId="{BBCDDE25-722C-324E-AAFF-749944A04CFB}">
      <dsp:nvSpPr>
        <dsp:cNvPr id="0" name=""/>
        <dsp:cNvSpPr/>
      </dsp:nvSpPr>
      <dsp:spPr>
        <a:xfrm>
          <a:off x="0" y="1077089"/>
          <a:ext cx="3785616" cy="1023772"/>
        </a:xfrm>
        <a:prstGeom prst="roundRect">
          <a:avLst/>
        </a:prstGeom>
        <a:solidFill>
          <a:schemeClr val="accent5">
            <a:shade val="50000"/>
            <a:hueOff val="0"/>
            <a:satOff val="-2599"/>
            <a:lumOff val="207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b="1" kern="1200">
              <a:solidFill>
                <a:schemeClr val="bg1"/>
              </a:solidFill>
              <a:latin typeface="AkayaKanadaka" panose="02010502080401010103" pitchFamily="2" charset="77"/>
              <a:cs typeface="AkayaKanadaka" panose="02010502080401010103" pitchFamily="2" charset="77"/>
            </a:rPr>
            <a:t>Srikanth</a:t>
          </a:r>
          <a:endParaRPr lang="en-US" sz="3700" kern="1200" dirty="0"/>
        </a:p>
      </dsp:txBody>
      <dsp:txXfrm>
        <a:off x="49976" y="1127065"/>
        <a:ext cx="3685664" cy="923820"/>
      </dsp:txXfrm>
    </dsp:sp>
    <dsp:sp modelId="{C1BBF8A7-1DAC-7541-B909-FD3991AC180E}">
      <dsp:nvSpPr>
        <dsp:cNvPr id="0" name=""/>
        <dsp:cNvSpPr/>
      </dsp:nvSpPr>
      <dsp:spPr>
        <a:xfrm rot="5400000">
          <a:off x="6741099" y="-701055"/>
          <a:ext cx="819017" cy="6729984"/>
        </a:xfrm>
        <a:prstGeom prst="round2SameRect">
          <a:avLst/>
        </a:prstGeom>
        <a:solidFill>
          <a:schemeClr val="accent5">
            <a:alpha val="90000"/>
            <a:tint val="55000"/>
            <a:hueOff val="0"/>
            <a:satOff val="0"/>
            <a:lumOff val="0"/>
            <a:alphaOff val="0"/>
          </a:schemeClr>
        </a:solidFill>
        <a:ln w="12700" cap="flat" cmpd="sng" algn="ctr">
          <a:solidFill>
            <a:schemeClr val="accent5">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Insert Song, Update Song, Delete Song, Insert Playlist, Update Playlist</a:t>
          </a:r>
        </a:p>
        <a:p>
          <a:pPr marL="171450" lvl="1" indent="-171450" algn="l" defTabSz="844550">
            <a:lnSpc>
              <a:spcPct val="90000"/>
            </a:lnSpc>
            <a:spcBef>
              <a:spcPct val="0"/>
            </a:spcBef>
            <a:spcAft>
              <a:spcPct val="15000"/>
            </a:spcAft>
            <a:buChar char="•"/>
          </a:pPr>
          <a:r>
            <a:rPr lang="en-US" sz="1900" kern="1200" dirty="0"/>
            <a:t>DeletePlaylist,InsertDownloadedSong,DeleteDownloadedSong,InsertHistory,DeleteHistory</a:t>
          </a:r>
        </a:p>
      </dsp:txBody>
      <dsp:txXfrm rot="-5400000">
        <a:off x="3785616" y="2294409"/>
        <a:ext cx="6690003" cy="739055"/>
      </dsp:txXfrm>
    </dsp:sp>
    <dsp:sp modelId="{2FBDC75E-5A4F-7C47-B049-C41D61BFCFC9}">
      <dsp:nvSpPr>
        <dsp:cNvPr id="0" name=""/>
        <dsp:cNvSpPr/>
      </dsp:nvSpPr>
      <dsp:spPr>
        <a:xfrm>
          <a:off x="0" y="2152050"/>
          <a:ext cx="3785616" cy="1023772"/>
        </a:xfrm>
        <a:prstGeom prst="roundRect">
          <a:avLst/>
        </a:prstGeom>
        <a:solidFill>
          <a:schemeClr val="accent5">
            <a:shade val="50000"/>
            <a:hueOff val="0"/>
            <a:satOff val="-5199"/>
            <a:lumOff val="414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b="1" kern="1200">
              <a:solidFill>
                <a:schemeClr val="bg1"/>
              </a:solidFill>
              <a:latin typeface="AkayaKanadaka" panose="02010502080401010103" pitchFamily="2" charset="77"/>
              <a:cs typeface="AkayaKanadaka" panose="02010502080401010103" pitchFamily="2" charset="77"/>
            </a:rPr>
            <a:t>Bhuvana</a:t>
          </a:r>
          <a:endParaRPr lang="en-US" sz="3700" kern="1200" dirty="0"/>
        </a:p>
      </dsp:txBody>
      <dsp:txXfrm>
        <a:off x="49976" y="2202026"/>
        <a:ext cx="3685664" cy="923820"/>
      </dsp:txXfrm>
    </dsp:sp>
    <dsp:sp modelId="{4D2BA576-3BFD-5D41-A5B4-66F7E9C0F6B6}">
      <dsp:nvSpPr>
        <dsp:cNvPr id="0" name=""/>
        <dsp:cNvSpPr/>
      </dsp:nvSpPr>
      <dsp:spPr>
        <a:xfrm rot="5400000">
          <a:off x="6741099" y="373905"/>
          <a:ext cx="819017" cy="6729984"/>
        </a:xfrm>
        <a:prstGeom prst="round2SameRect">
          <a:avLst/>
        </a:prstGeom>
        <a:solidFill>
          <a:schemeClr val="accent5">
            <a:alpha val="90000"/>
            <a:tint val="55000"/>
            <a:hueOff val="0"/>
            <a:satOff val="0"/>
            <a:lumOff val="0"/>
            <a:alphaOff val="0"/>
          </a:schemeClr>
        </a:solidFill>
        <a:ln w="12700" cap="flat" cmpd="sng" algn="ctr">
          <a:solidFill>
            <a:schemeClr val="accent5">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t>UpdateAlbum,DeleteAlbum,create</a:t>
          </a:r>
          <a:r>
            <a:rPr lang="en-US" sz="1900" kern="1200" dirty="0"/>
            <a:t> and delete </a:t>
          </a:r>
          <a:r>
            <a:rPr lang="en-US" sz="1900" kern="1200" dirty="0" err="1"/>
            <a:t>views,create</a:t>
          </a:r>
          <a:r>
            <a:rPr lang="en-US" sz="1900" kern="1200" dirty="0"/>
            <a:t> and delete users</a:t>
          </a:r>
        </a:p>
        <a:p>
          <a:pPr marL="171450" lvl="1" indent="-171450" algn="l" defTabSz="844550">
            <a:lnSpc>
              <a:spcPct val="90000"/>
            </a:lnSpc>
            <a:spcBef>
              <a:spcPct val="0"/>
            </a:spcBef>
            <a:spcAft>
              <a:spcPct val="15000"/>
            </a:spcAft>
            <a:buChar char="•"/>
          </a:pPr>
          <a:r>
            <a:rPr lang="en-US" sz="1900" kern="1200" dirty="0" err="1"/>
            <a:t>InsertPromocode,UpdatePromocode,DeletePromocode,InsertAlbum</a:t>
          </a:r>
          <a:r>
            <a:rPr lang="en-US" sz="1900" kern="1200" dirty="0"/>
            <a:t>,</a:t>
          </a:r>
        </a:p>
      </dsp:txBody>
      <dsp:txXfrm rot="-5400000">
        <a:off x="3785616" y="3369370"/>
        <a:ext cx="6690003" cy="739055"/>
      </dsp:txXfrm>
    </dsp:sp>
    <dsp:sp modelId="{EB22A5C2-35F1-F243-969E-E42137284EA7}">
      <dsp:nvSpPr>
        <dsp:cNvPr id="0" name=""/>
        <dsp:cNvSpPr/>
      </dsp:nvSpPr>
      <dsp:spPr>
        <a:xfrm>
          <a:off x="0" y="3227011"/>
          <a:ext cx="3785616" cy="1023772"/>
        </a:xfrm>
        <a:prstGeom prst="roundRect">
          <a:avLst/>
        </a:prstGeom>
        <a:solidFill>
          <a:schemeClr val="accent5">
            <a:shade val="50000"/>
            <a:hueOff val="0"/>
            <a:satOff val="-2599"/>
            <a:lumOff val="207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b="1" kern="1200">
              <a:solidFill>
                <a:schemeClr val="bg1"/>
              </a:solidFill>
              <a:latin typeface="AkayaKanadaka" panose="02010502080401010103" pitchFamily="2" charset="77"/>
              <a:cs typeface="AkayaKanadaka" panose="02010502080401010103" pitchFamily="2" charset="77"/>
            </a:rPr>
            <a:t>Sravani </a:t>
          </a:r>
          <a:endParaRPr lang="en-US" sz="3700" kern="1200"/>
        </a:p>
      </dsp:txBody>
      <dsp:txXfrm>
        <a:off x="49976" y="3276987"/>
        <a:ext cx="3685664" cy="9238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2993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31746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4730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449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050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82409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4714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1834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6726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22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10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827292597"/>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74" r:id="rId6"/>
    <p:sldLayoutId id="2147483869" r:id="rId7"/>
    <p:sldLayoutId id="2147483870" r:id="rId8"/>
    <p:sldLayoutId id="2147483871" r:id="rId9"/>
    <p:sldLayoutId id="2147483873" r:id="rId10"/>
    <p:sldLayoutId id="2147483872"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3" descr="Neon 3D circle art">
            <a:extLst>
              <a:ext uri="{FF2B5EF4-FFF2-40B4-BE49-F238E27FC236}">
                <a16:creationId xmlns:a16="http://schemas.microsoft.com/office/drawing/2014/main" id="{9654AB4F-D9FA-BB31-4C53-4E7E8502A7FA}"/>
              </a:ext>
            </a:extLst>
          </p:cNvPr>
          <p:cNvPicPr>
            <a:picLocks noChangeAspect="1"/>
          </p:cNvPicPr>
          <p:nvPr/>
        </p:nvPicPr>
        <p:blipFill rotWithShape="1">
          <a:blip r:embed="rId2">
            <a:alphaModFix amt="50000"/>
          </a:blip>
          <a:srcRect t="10655" r="-1" b="10654"/>
          <a:stretch/>
        </p:blipFill>
        <p:spPr>
          <a:xfrm>
            <a:off x="0" y="-858"/>
            <a:ext cx="12192000" cy="6859717"/>
          </a:xfrm>
          <a:prstGeom prst="rect">
            <a:avLst/>
          </a:prstGeom>
        </p:spPr>
      </p:pic>
      <p:sp>
        <p:nvSpPr>
          <p:cNvPr id="2" name="Title 1">
            <a:extLst>
              <a:ext uri="{FF2B5EF4-FFF2-40B4-BE49-F238E27FC236}">
                <a16:creationId xmlns:a16="http://schemas.microsoft.com/office/drawing/2014/main" id="{EF1B4DE2-F9B5-E0AF-88CA-E8877C6D97F0}"/>
              </a:ext>
            </a:extLst>
          </p:cNvPr>
          <p:cNvSpPr>
            <a:spLocks noGrp="1"/>
          </p:cNvSpPr>
          <p:nvPr>
            <p:ph type="ctrTitle"/>
          </p:nvPr>
        </p:nvSpPr>
        <p:spPr>
          <a:xfrm>
            <a:off x="1652588" y="365760"/>
            <a:ext cx="9144000" cy="3063240"/>
          </a:xfrm>
        </p:spPr>
        <p:txBody>
          <a:bodyPr>
            <a:normAutofit/>
          </a:bodyPr>
          <a:lstStyle/>
          <a:p>
            <a:pPr algn="ctr"/>
            <a:r>
              <a:rPr lang="en-US" sz="3600" dirty="0">
                <a:solidFill>
                  <a:schemeClr val="bg1"/>
                </a:solidFill>
              </a:rPr>
              <a:t>Design and Development of a Music Streaming Application Database</a:t>
            </a:r>
          </a:p>
        </p:txBody>
      </p:sp>
      <p:sp>
        <p:nvSpPr>
          <p:cNvPr id="3" name="Subtitle 2">
            <a:extLst>
              <a:ext uri="{FF2B5EF4-FFF2-40B4-BE49-F238E27FC236}">
                <a16:creationId xmlns:a16="http://schemas.microsoft.com/office/drawing/2014/main" id="{49BF084B-9236-A851-39BF-9971C34C14F5}"/>
              </a:ext>
            </a:extLst>
          </p:cNvPr>
          <p:cNvSpPr>
            <a:spLocks noGrp="1"/>
          </p:cNvSpPr>
          <p:nvPr>
            <p:ph type="subTitle" idx="1"/>
          </p:nvPr>
        </p:nvSpPr>
        <p:spPr>
          <a:xfrm>
            <a:off x="260955" y="4435346"/>
            <a:ext cx="9144000" cy="2270155"/>
          </a:xfrm>
        </p:spPr>
        <p:txBody>
          <a:bodyPr>
            <a:normAutofit fontScale="92500" lnSpcReduction="10000"/>
          </a:bodyPr>
          <a:lstStyle/>
          <a:p>
            <a:r>
              <a:rPr lang="en-US" sz="3200" dirty="0">
                <a:solidFill>
                  <a:schemeClr val="bg1"/>
                </a:solidFill>
                <a:latin typeface="AkayaKanadaka" panose="02010502080401010103" pitchFamily="2" charset="77"/>
                <a:cs typeface="AkayaKanadaka" panose="02010502080401010103" pitchFamily="2" charset="77"/>
              </a:rPr>
              <a:t>Team members:-</a:t>
            </a:r>
          </a:p>
          <a:p>
            <a:r>
              <a:rPr lang="en-US" sz="2000" b="1" dirty="0">
                <a:solidFill>
                  <a:schemeClr val="bg1"/>
                </a:solidFill>
                <a:latin typeface="AkayaKanadaka" panose="02010502080401010103" pitchFamily="2" charset="77"/>
                <a:cs typeface="AkayaKanadaka" panose="02010502080401010103" pitchFamily="2" charset="77"/>
              </a:rPr>
              <a:t>Pavan Madhav </a:t>
            </a:r>
            <a:r>
              <a:rPr lang="en-US" sz="2000" b="1" dirty="0" err="1">
                <a:solidFill>
                  <a:schemeClr val="bg1"/>
                </a:solidFill>
                <a:latin typeface="AkayaKanadaka" panose="02010502080401010103" pitchFamily="2" charset="77"/>
                <a:cs typeface="AkayaKanadaka" panose="02010502080401010103" pitchFamily="2" charset="77"/>
              </a:rPr>
              <a:t>Manikantha</a:t>
            </a:r>
            <a:r>
              <a:rPr lang="en-US" sz="2000" b="1" dirty="0">
                <a:solidFill>
                  <a:schemeClr val="bg1"/>
                </a:solidFill>
                <a:latin typeface="AkayaKanadaka" panose="02010502080401010103" pitchFamily="2" charset="77"/>
                <a:cs typeface="AkayaKanadaka" panose="02010502080401010103" pitchFamily="2" charset="77"/>
              </a:rPr>
              <a:t> Sai </a:t>
            </a:r>
            <a:r>
              <a:rPr lang="en-US" sz="2000" b="1" dirty="0" err="1">
                <a:solidFill>
                  <a:schemeClr val="bg1"/>
                </a:solidFill>
                <a:latin typeface="AkayaKanadaka" panose="02010502080401010103" pitchFamily="2" charset="77"/>
                <a:cs typeface="AkayaKanadaka" panose="02010502080401010103" pitchFamily="2" charset="77"/>
              </a:rPr>
              <a:t>Nainala</a:t>
            </a:r>
            <a:r>
              <a:rPr lang="en-US" sz="2000" b="1" dirty="0">
                <a:solidFill>
                  <a:schemeClr val="bg1"/>
                </a:solidFill>
                <a:latin typeface="AkayaKanadaka" panose="02010502080401010103" pitchFamily="2" charset="77"/>
                <a:cs typeface="AkayaKanadaka" panose="02010502080401010103" pitchFamily="2" charset="77"/>
              </a:rPr>
              <a:t> </a:t>
            </a:r>
          </a:p>
          <a:p>
            <a:r>
              <a:rPr lang="en-US" sz="2000" b="1" dirty="0">
                <a:solidFill>
                  <a:schemeClr val="bg1"/>
                </a:solidFill>
                <a:latin typeface="AkayaKanadaka" panose="02010502080401010103" pitchFamily="2" charset="77"/>
                <a:cs typeface="AkayaKanadaka" panose="02010502080401010103" pitchFamily="2" charset="77"/>
              </a:rPr>
              <a:t> Srikanth </a:t>
            </a:r>
            <a:r>
              <a:rPr lang="en-US" sz="2000" b="1" dirty="0" err="1">
                <a:solidFill>
                  <a:schemeClr val="bg1"/>
                </a:solidFill>
                <a:latin typeface="AkayaKanadaka" panose="02010502080401010103" pitchFamily="2" charset="77"/>
                <a:cs typeface="AkayaKanadaka" panose="02010502080401010103" pitchFamily="2" charset="77"/>
              </a:rPr>
              <a:t>Chilaka</a:t>
            </a:r>
            <a:r>
              <a:rPr lang="en-US" sz="2000" b="1" dirty="0">
                <a:solidFill>
                  <a:schemeClr val="bg1"/>
                </a:solidFill>
                <a:latin typeface="AkayaKanadaka" panose="02010502080401010103" pitchFamily="2" charset="77"/>
                <a:cs typeface="AkayaKanadaka" panose="02010502080401010103" pitchFamily="2" charset="77"/>
              </a:rPr>
              <a:t> </a:t>
            </a:r>
          </a:p>
          <a:p>
            <a:r>
              <a:rPr lang="en-US" sz="2000" b="1" dirty="0">
                <a:solidFill>
                  <a:schemeClr val="bg1"/>
                </a:solidFill>
                <a:latin typeface="AkayaKanadaka" panose="02010502080401010103" pitchFamily="2" charset="77"/>
                <a:cs typeface="AkayaKanadaka" panose="02010502080401010103" pitchFamily="2" charset="77"/>
              </a:rPr>
              <a:t> </a:t>
            </a:r>
            <a:r>
              <a:rPr lang="en-US" sz="2000" b="1" dirty="0" err="1">
                <a:solidFill>
                  <a:schemeClr val="bg1"/>
                </a:solidFill>
                <a:latin typeface="AkayaKanadaka" panose="02010502080401010103" pitchFamily="2" charset="77"/>
                <a:cs typeface="AkayaKanadaka" panose="02010502080401010103" pitchFamily="2" charset="77"/>
              </a:rPr>
              <a:t>Bhuvana</a:t>
            </a:r>
            <a:r>
              <a:rPr lang="en-US" sz="2000" b="1" dirty="0">
                <a:solidFill>
                  <a:schemeClr val="bg1"/>
                </a:solidFill>
                <a:latin typeface="AkayaKanadaka" panose="02010502080401010103" pitchFamily="2" charset="77"/>
                <a:cs typeface="AkayaKanadaka" panose="02010502080401010103" pitchFamily="2" charset="77"/>
              </a:rPr>
              <a:t> Ravikumar </a:t>
            </a:r>
          </a:p>
          <a:p>
            <a:r>
              <a:rPr lang="en-US" sz="2000" b="1" dirty="0">
                <a:solidFill>
                  <a:schemeClr val="bg1"/>
                </a:solidFill>
                <a:latin typeface="AkayaKanadaka" panose="02010502080401010103" pitchFamily="2" charset="77"/>
                <a:cs typeface="AkayaKanadaka" panose="02010502080401010103" pitchFamily="2" charset="77"/>
              </a:rPr>
              <a:t> </a:t>
            </a:r>
            <a:r>
              <a:rPr lang="en-US" sz="2000" b="1" dirty="0" err="1">
                <a:solidFill>
                  <a:schemeClr val="bg1"/>
                </a:solidFill>
                <a:latin typeface="AkayaKanadaka" panose="02010502080401010103" pitchFamily="2" charset="77"/>
                <a:cs typeface="AkayaKanadaka" panose="02010502080401010103" pitchFamily="2" charset="77"/>
              </a:rPr>
              <a:t>Sravani</a:t>
            </a:r>
            <a:r>
              <a:rPr lang="en-US" sz="2000" b="1" dirty="0">
                <a:solidFill>
                  <a:schemeClr val="bg1"/>
                </a:solidFill>
                <a:latin typeface="AkayaKanadaka" panose="02010502080401010103" pitchFamily="2" charset="77"/>
                <a:cs typeface="AkayaKanadaka" panose="02010502080401010103" pitchFamily="2" charset="77"/>
              </a:rPr>
              <a:t> </a:t>
            </a:r>
            <a:r>
              <a:rPr lang="en-US" sz="2000" b="1" dirty="0" err="1">
                <a:solidFill>
                  <a:schemeClr val="bg1"/>
                </a:solidFill>
                <a:latin typeface="AkayaKanadaka" panose="02010502080401010103" pitchFamily="2" charset="77"/>
                <a:cs typeface="AkayaKanadaka" panose="02010502080401010103" pitchFamily="2" charset="77"/>
              </a:rPr>
              <a:t>Pabbu</a:t>
            </a:r>
            <a:endParaRPr lang="en-US" sz="3200" b="1" dirty="0">
              <a:solidFill>
                <a:schemeClr val="bg1"/>
              </a:solidFill>
              <a:latin typeface="AkayaKanadaka" panose="02010502080401010103" pitchFamily="2" charset="77"/>
              <a:cs typeface="AkayaKanadaka" panose="02010502080401010103" pitchFamily="2" charset="77"/>
            </a:endParaRPr>
          </a:p>
        </p:txBody>
      </p:sp>
      <p:sp>
        <p:nvSpPr>
          <p:cNvPr id="54"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37612"/>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14711 -0.15346" pathEditMode="relative" ptsTypes="AA">
                                      <p:cBhvr>
                                        <p:cTn id="6" dur="30000" fill="hold"/>
                                        <p:tgtEl>
                                          <p:spTgt spid="46"/>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46"/>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14711 -0.15346 L 0 0" pathEditMode="relative" ptsTypes="AA">
                                      <p:cBhvr>
                                        <p:cTn id="11" dur="30000" fill="hold"/>
                                        <p:tgtEl>
                                          <p:spTgt spid="46"/>
                                        </p:tgtEl>
                                        <p:attrNameLst>
                                          <p:attrName>ppt_x</p:attrName>
                                          <p:attrName>ppt_y</p:attrName>
                                        </p:attrNameLst>
                                      </p:cBhvr>
                                    </p:animMotion>
                                  </p:childTnLst>
                                </p:cTn>
                              </p:par>
                              <p:par>
                                <p:cTn id="12" presetID="6" presetClass="emph" presetSubtype="0" accel="50000" decel="50000" fill="hold" nodeType="withEffect">
                                  <p:stCondLst>
                                    <p:cond delay="5000"/>
                                  </p:stCondLst>
                                  <p:childTnLst>
                                    <p:animScale>
                                      <p:cBhvr>
                                        <p:cTn id="13" dur="30000" fill="hold"/>
                                        <p:tgtEl>
                                          <p:spTgt spid="46"/>
                                        </p:tgtEl>
                                      </p:cBhvr>
                                      <p:by x="150000" y="150000"/>
                                      <p:to x="100000" y="100000"/>
                                    </p:animScale>
                                  </p:childTnLst>
                                </p:cTn>
                              </p:par>
                            </p:childTnLst>
                          </p:cTn>
                        </p:par>
                        <p:par>
                          <p:cTn id="14" fill="hold">
                            <p:stCondLst>
                              <p:cond delay="65000"/>
                            </p:stCondLst>
                            <p:childTnLst>
                              <p:par>
                                <p:cTn id="15" presetID="0" presetClass="path" presetSubtype="0" accel="50000" decel="50000" fill="hold" nodeType="afterEffect">
                                  <p:stCondLst>
                                    <p:cond delay="0"/>
                                  </p:stCondLst>
                                  <p:childTnLst>
                                    <p:animMotion origin="layout" path="M 0 0 L 0 0" pathEditMode="relative" ptsTypes="AA">
                                      <p:cBhvr>
                                        <p:cTn id="16" dur="5000" fill="hold"/>
                                        <p:tgtEl>
                                          <p:spTgt spid="46"/>
                                        </p:tgtEl>
                                        <p:attrNameLst>
                                          <p:attrName>ppt_x</p:attrName>
                                          <p:attrName>ppt_y</p:attrName>
                                        </p:attrNameLst>
                                      </p:cBhvr>
                                    </p:animMotion>
                                  </p:childTnLst>
                                </p:cTn>
                              </p:par>
                            </p:childTnLst>
                          </p:cTn>
                        </p:par>
                      </p:childTnLst>
                    </p:cTn>
                  </p:par>
                </p:childTnLst>
              </p:cTn>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eramic plates in multiple sizes">
            <a:extLst>
              <a:ext uri="{FF2B5EF4-FFF2-40B4-BE49-F238E27FC236}">
                <a16:creationId xmlns:a16="http://schemas.microsoft.com/office/drawing/2014/main" id="{7CAE3C28-EC66-3924-856B-DAA0FFBCB632}"/>
              </a:ext>
            </a:extLst>
          </p:cNvPr>
          <p:cNvPicPr>
            <a:picLocks noChangeAspect="1"/>
          </p:cNvPicPr>
          <p:nvPr/>
        </p:nvPicPr>
        <p:blipFill rotWithShape="1">
          <a:blip r:embed="rId2">
            <a:alphaModFix amt="40000"/>
          </a:blip>
          <a:srcRect t="7643" b="8088"/>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82C83-7FAC-A813-9875-47FB77744F4C}"/>
              </a:ext>
            </a:extLst>
          </p:cNvPr>
          <p:cNvSpPr>
            <a:spLocks noGrp="1"/>
          </p:cNvSpPr>
          <p:nvPr>
            <p:ph type="title"/>
          </p:nvPr>
        </p:nvSpPr>
        <p:spPr>
          <a:xfrm>
            <a:off x="838200" y="365125"/>
            <a:ext cx="10515600" cy="1325563"/>
          </a:xfrm>
        </p:spPr>
        <p:txBody>
          <a:bodyPr>
            <a:normAutofit/>
          </a:bodyPr>
          <a:lstStyle/>
          <a:p>
            <a:r>
              <a:rPr lang="en-US" sz="6700">
                <a:solidFill>
                  <a:schemeClr val="bg1"/>
                </a:solidFill>
              </a:rPr>
              <a:t>Overview:- Business rules </a:t>
            </a:r>
          </a:p>
        </p:txBody>
      </p:sp>
      <p:sp>
        <p:nvSpPr>
          <p:cNvPr id="31"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5AB0A8A-EC45-2EFE-BE4E-EFEEED523024}"/>
              </a:ext>
            </a:extLst>
          </p:cNvPr>
          <p:cNvSpPr>
            <a:spLocks noGrp="1"/>
          </p:cNvSpPr>
          <p:nvPr>
            <p:ph idx="1"/>
          </p:nvPr>
        </p:nvSpPr>
        <p:spPr>
          <a:xfrm>
            <a:off x="838200" y="2004446"/>
            <a:ext cx="10515600" cy="4176897"/>
          </a:xfrm>
        </p:spPr>
        <p:txBody>
          <a:bodyPr>
            <a:normAutofit fontScale="92500" lnSpcReduction="10000"/>
          </a:bodyPr>
          <a:lstStyle/>
          <a:p>
            <a:pPr>
              <a:lnSpc>
                <a:spcPct val="100000"/>
              </a:lnSpc>
            </a:pPr>
            <a:r>
              <a:rPr lang="en-US" sz="2200" b="1" dirty="0">
                <a:solidFill>
                  <a:schemeClr val="bg1"/>
                </a:solidFill>
              </a:rPr>
              <a:t>User can create customer account </a:t>
            </a:r>
          </a:p>
          <a:p>
            <a:pPr>
              <a:lnSpc>
                <a:spcPct val="100000"/>
              </a:lnSpc>
            </a:pPr>
            <a:r>
              <a:rPr lang="en-US" sz="2200" b="1" dirty="0">
                <a:solidFill>
                  <a:schemeClr val="bg1"/>
                </a:solidFill>
              </a:rPr>
              <a:t>User can access to their personal recommendations</a:t>
            </a:r>
          </a:p>
          <a:p>
            <a:pPr>
              <a:lnSpc>
                <a:spcPct val="100000"/>
              </a:lnSpc>
            </a:pPr>
            <a:r>
              <a:rPr lang="en-US" sz="2200" b="1" dirty="0">
                <a:solidFill>
                  <a:schemeClr val="bg1"/>
                </a:solidFill>
              </a:rPr>
              <a:t>User can use the application with subscription also without subscription</a:t>
            </a:r>
          </a:p>
          <a:p>
            <a:pPr>
              <a:lnSpc>
                <a:spcPct val="100000"/>
              </a:lnSpc>
            </a:pPr>
            <a:r>
              <a:rPr lang="en-US" sz="2200" b="1" dirty="0">
                <a:solidFill>
                  <a:schemeClr val="bg1"/>
                </a:solidFill>
              </a:rPr>
              <a:t>User can create their own playlist </a:t>
            </a:r>
          </a:p>
          <a:p>
            <a:pPr>
              <a:lnSpc>
                <a:spcPct val="100000"/>
              </a:lnSpc>
            </a:pPr>
            <a:r>
              <a:rPr lang="en-US" sz="2200" b="1" dirty="0">
                <a:solidFill>
                  <a:schemeClr val="bg1"/>
                </a:solidFill>
              </a:rPr>
              <a:t>User can subscribe by paying with their card or from Bank transfer </a:t>
            </a:r>
          </a:p>
          <a:p>
            <a:pPr>
              <a:lnSpc>
                <a:spcPct val="100000"/>
              </a:lnSpc>
            </a:pPr>
            <a:r>
              <a:rPr lang="en-US" sz="2200" b="1" dirty="0">
                <a:solidFill>
                  <a:schemeClr val="bg1"/>
                </a:solidFill>
              </a:rPr>
              <a:t>User can also use promocode if its valid they will get discount for the transaction </a:t>
            </a:r>
          </a:p>
          <a:p>
            <a:pPr>
              <a:lnSpc>
                <a:spcPct val="100000"/>
              </a:lnSpc>
            </a:pPr>
            <a:r>
              <a:rPr lang="en-US" sz="2200" b="1" dirty="0">
                <a:solidFill>
                  <a:schemeClr val="bg1"/>
                </a:solidFill>
              </a:rPr>
              <a:t>User can download the song if only they have subscription </a:t>
            </a:r>
          </a:p>
          <a:p>
            <a:pPr>
              <a:lnSpc>
                <a:spcPct val="100000"/>
              </a:lnSpc>
            </a:pPr>
            <a:r>
              <a:rPr lang="en-US" sz="2200" b="1" dirty="0">
                <a:solidFill>
                  <a:schemeClr val="bg1"/>
                </a:solidFill>
              </a:rPr>
              <a:t>User can see their listened history</a:t>
            </a:r>
          </a:p>
          <a:p>
            <a:pPr>
              <a:lnSpc>
                <a:spcPct val="100000"/>
              </a:lnSpc>
            </a:pPr>
            <a:r>
              <a:rPr lang="en-US" sz="2200" b="1" dirty="0">
                <a:solidFill>
                  <a:schemeClr val="bg1"/>
                </a:solidFill>
              </a:rPr>
              <a:t>User won’t be able to edit song or album table </a:t>
            </a:r>
          </a:p>
          <a:p>
            <a:pPr>
              <a:lnSpc>
                <a:spcPct val="100000"/>
              </a:lnSpc>
            </a:pPr>
            <a:r>
              <a:rPr lang="en-US" sz="2200" b="1" dirty="0">
                <a:solidFill>
                  <a:schemeClr val="bg1"/>
                </a:solidFill>
              </a:rPr>
              <a:t>Admin will have access to all the tables </a:t>
            </a:r>
          </a:p>
          <a:p>
            <a:pPr>
              <a:lnSpc>
                <a:spcPct val="100000"/>
              </a:lnSpc>
            </a:pPr>
            <a:endParaRPr lang="en-US" sz="2200" dirty="0">
              <a:solidFill>
                <a:schemeClr val="bg1"/>
              </a:solidFill>
            </a:endParaRPr>
          </a:p>
          <a:p>
            <a:pPr>
              <a:lnSpc>
                <a:spcPct val="100000"/>
              </a:lnSpc>
            </a:pPr>
            <a:endParaRPr lang="en-US" sz="2200" dirty="0">
              <a:solidFill>
                <a:schemeClr val="bg1"/>
              </a:solidFill>
            </a:endParaRPr>
          </a:p>
        </p:txBody>
      </p:sp>
    </p:spTree>
    <p:extLst>
      <p:ext uri="{BB962C8B-B14F-4D97-AF65-F5344CB8AC3E}">
        <p14:creationId xmlns:p14="http://schemas.microsoft.com/office/powerpoint/2010/main" val="2762547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9" name="Rectangle 3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Black 3D wave patterns">
            <a:extLst>
              <a:ext uri="{FF2B5EF4-FFF2-40B4-BE49-F238E27FC236}">
                <a16:creationId xmlns:a16="http://schemas.microsoft.com/office/drawing/2014/main" id="{58FB69BC-FA80-8105-D3B1-9A3F7B6555C3}"/>
              </a:ext>
            </a:extLst>
          </p:cNvPr>
          <p:cNvPicPr>
            <a:picLocks noChangeAspect="1"/>
          </p:cNvPicPr>
          <p:nvPr/>
        </p:nvPicPr>
        <p:blipFill rotWithShape="1">
          <a:blip r:embed="rId2"/>
          <a:srcRect r="4000"/>
          <a:stretch/>
        </p:blipFill>
        <p:spPr>
          <a:xfrm>
            <a:off x="20" y="10"/>
            <a:ext cx="12191980" cy="6857990"/>
          </a:xfrm>
          <a:prstGeom prst="rect">
            <a:avLst/>
          </a:prstGeom>
        </p:spPr>
      </p:pic>
      <p:sp>
        <p:nvSpPr>
          <p:cNvPr id="41" name="Rectangle 4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7FB488-29E4-04D6-504A-7B8D7614040A}"/>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a:solidFill>
                  <a:schemeClr val="bg1"/>
                </a:solidFill>
              </a:rPr>
              <a:t>Views and packages </a:t>
            </a:r>
          </a:p>
        </p:txBody>
      </p:sp>
      <p:pic>
        <p:nvPicPr>
          <p:cNvPr id="27" name="Picture 26" descr="A screenshot of a computer&#10;&#10;Description automatically generated">
            <a:extLst>
              <a:ext uri="{FF2B5EF4-FFF2-40B4-BE49-F238E27FC236}">
                <a16:creationId xmlns:a16="http://schemas.microsoft.com/office/drawing/2014/main" id="{74249FE2-ED3F-E0CC-899E-9C6DEF88D12F}"/>
              </a:ext>
            </a:extLst>
          </p:cNvPr>
          <p:cNvPicPr>
            <a:picLocks noChangeAspect="1"/>
          </p:cNvPicPr>
          <p:nvPr/>
        </p:nvPicPr>
        <p:blipFill>
          <a:blip r:embed="rId3"/>
          <a:stretch>
            <a:fillRect/>
          </a:stretch>
        </p:blipFill>
        <p:spPr>
          <a:xfrm>
            <a:off x="5397500" y="327791"/>
            <a:ext cx="5528003" cy="5551577"/>
          </a:xfrm>
          <a:prstGeom prst="rect">
            <a:avLst/>
          </a:prstGeom>
        </p:spPr>
      </p:pic>
      <p:sp>
        <p:nvSpPr>
          <p:cNvPr id="29" name="TextBox 28">
            <a:extLst>
              <a:ext uri="{FF2B5EF4-FFF2-40B4-BE49-F238E27FC236}">
                <a16:creationId xmlns:a16="http://schemas.microsoft.com/office/drawing/2014/main" id="{8F713A4F-086C-C6D5-8C05-69854EA3BDDE}"/>
              </a:ext>
            </a:extLst>
          </p:cNvPr>
          <p:cNvSpPr txBox="1"/>
          <p:nvPr/>
        </p:nvSpPr>
        <p:spPr>
          <a:xfrm>
            <a:off x="5565227" y="6207149"/>
            <a:ext cx="5554726" cy="461665"/>
          </a:xfrm>
          <a:prstGeom prst="rect">
            <a:avLst/>
          </a:prstGeom>
          <a:noFill/>
        </p:spPr>
        <p:txBody>
          <a:bodyPr wrap="none" rtlCol="0">
            <a:spAutoFit/>
          </a:bodyPr>
          <a:lstStyle/>
          <a:p>
            <a:r>
              <a:rPr lang="en-US" sz="2400" b="1" dirty="0">
                <a:solidFill>
                  <a:schemeClr val="bg1"/>
                </a:solidFill>
                <a:latin typeface="AkayaKanadaka" panose="02010502080401010103" pitchFamily="2" charset="77"/>
                <a:cs typeface="AkayaKanadaka" panose="02010502080401010103" pitchFamily="2" charset="77"/>
              </a:rPr>
              <a:t>User recommendations on whole customers</a:t>
            </a:r>
          </a:p>
        </p:txBody>
      </p:sp>
    </p:spTree>
    <p:extLst>
      <p:ext uri="{BB962C8B-B14F-4D97-AF65-F5344CB8AC3E}">
        <p14:creationId xmlns:p14="http://schemas.microsoft.com/office/powerpoint/2010/main" val="190475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lack 3D wave patterns">
            <a:extLst>
              <a:ext uri="{FF2B5EF4-FFF2-40B4-BE49-F238E27FC236}">
                <a16:creationId xmlns:a16="http://schemas.microsoft.com/office/drawing/2014/main" id="{59141E61-BBD7-47E8-1E2E-7148D66DE253}"/>
              </a:ext>
            </a:extLst>
          </p:cNvPr>
          <p:cNvPicPr>
            <a:picLocks noGrp="1" noChangeAspect="1"/>
          </p:cNvPicPr>
          <p:nvPr>
            <p:ph idx="1"/>
          </p:nvPr>
        </p:nvPicPr>
        <p:blipFill rotWithShape="1">
          <a:blip r:embed="rId2"/>
          <a:srcRect r="2256" b="-1"/>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pic>
        <p:nvPicPr>
          <p:cNvPr id="26" name="Picture 25" descr="A screenshot of a computer&#10;&#10;Description automatically generated">
            <a:extLst>
              <a:ext uri="{FF2B5EF4-FFF2-40B4-BE49-F238E27FC236}">
                <a16:creationId xmlns:a16="http://schemas.microsoft.com/office/drawing/2014/main" id="{4B5BFBB6-ACBC-472E-9AB6-E3109CC982FB}"/>
              </a:ext>
            </a:extLst>
          </p:cNvPr>
          <p:cNvPicPr>
            <a:picLocks noChangeAspect="1"/>
          </p:cNvPicPr>
          <p:nvPr/>
        </p:nvPicPr>
        <p:blipFill>
          <a:blip r:embed="rId3"/>
          <a:stretch>
            <a:fillRect/>
          </a:stretch>
        </p:blipFill>
        <p:spPr>
          <a:xfrm>
            <a:off x="890802" y="385242"/>
            <a:ext cx="3428949" cy="5532494"/>
          </a:xfrm>
          <a:prstGeom prst="rect">
            <a:avLst/>
          </a:prstGeom>
        </p:spPr>
      </p:pic>
      <p:pic>
        <p:nvPicPr>
          <p:cNvPr id="28" name="Picture 27" descr="A screenshot of a computer&#10;&#10;Description automatically generated">
            <a:extLst>
              <a:ext uri="{FF2B5EF4-FFF2-40B4-BE49-F238E27FC236}">
                <a16:creationId xmlns:a16="http://schemas.microsoft.com/office/drawing/2014/main" id="{132C7D4F-3051-2295-1127-AB20FD66704D}"/>
              </a:ext>
            </a:extLst>
          </p:cNvPr>
          <p:cNvPicPr>
            <a:picLocks noChangeAspect="1"/>
          </p:cNvPicPr>
          <p:nvPr/>
        </p:nvPicPr>
        <p:blipFill>
          <a:blip r:embed="rId4"/>
          <a:stretch>
            <a:fillRect/>
          </a:stretch>
        </p:blipFill>
        <p:spPr>
          <a:xfrm>
            <a:off x="5030274" y="662289"/>
            <a:ext cx="6197600" cy="4978400"/>
          </a:xfrm>
          <a:prstGeom prst="rect">
            <a:avLst/>
          </a:prstGeom>
        </p:spPr>
      </p:pic>
      <p:sp>
        <p:nvSpPr>
          <p:cNvPr id="29" name="TextBox 28">
            <a:extLst>
              <a:ext uri="{FF2B5EF4-FFF2-40B4-BE49-F238E27FC236}">
                <a16:creationId xmlns:a16="http://schemas.microsoft.com/office/drawing/2014/main" id="{E32A4797-E02E-83D1-7139-746DD3F38B7F}"/>
              </a:ext>
            </a:extLst>
          </p:cNvPr>
          <p:cNvSpPr txBox="1"/>
          <p:nvPr/>
        </p:nvSpPr>
        <p:spPr>
          <a:xfrm>
            <a:off x="6621517" y="5937303"/>
            <a:ext cx="2299027" cy="461665"/>
          </a:xfrm>
          <a:prstGeom prst="rect">
            <a:avLst/>
          </a:prstGeom>
          <a:noFill/>
        </p:spPr>
        <p:txBody>
          <a:bodyPr wrap="none" rtlCol="0">
            <a:spAutoFit/>
          </a:bodyPr>
          <a:lstStyle/>
          <a:p>
            <a:r>
              <a:rPr lang="en-US" sz="2400" dirty="0">
                <a:solidFill>
                  <a:schemeClr val="bg1"/>
                </a:solidFill>
                <a:latin typeface="AkayaKanadaka" panose="02010502080401010103" pitchFamily="2" charset="77"/>
                <a:cs typeface="AkayaKanadaka" panose="02010502080401010103" pitchFamily="2" charset="77"/>
              </a:rPr>
              <a:t>Songs in Playlist </a:t>
            </a:r>
          </a:p>
        </p:txBody>
      </p:sp>
      <p:sp>
        <p:nvSpPr>
          <p:cNvPr id="30" name="TextBox 29">
            <a:extLst>
              <a:ext uri="{FF2B5EF4-FFF2-40B4-BE49-F238E27FC236}">
                <a16:creationId xmlns:a16="http://schemas.microsoft.com/office/drawing/2014/main" id="{10CFE253-CF83-3A7F-442D-3E74A77A97F2}"/>
              </a:ext>
            </a:extLst>
          </p:cNvPr>
          <p:cNvSpPr txBox="1"/>
          <p:nvPr/>
        </p:nvSpPr>
        <p:spPr>
          <a:xfrm>
            <a:off x="185677" y="6151392"/>
            <a:ext cx="5384807" cy="461665"/>
          </a:xfrm>
          <a:prstGeom prst="rect">
            <a:avLst/>
          </a:prstGeom>
          <a:noFill/>
        </p:spPr>
        <p:txBody>
          <a:bodyPr wrap="none" rtlCol="0">
            <a:spAutoFit/>
          </a:bodyPr>
          <a:lstStyle/>
          <a:p>
            <a:r>
              <a:rPr lang="en-US" sz="2400" dirty="0">
                <a:solidFill>
                  <a:schemeClr val="bg1"/>
                </a:solidFill>
                <a:latin typeface="AkayaKanadaka" panose="02010502080401010103" pitchFamily="2" charset="77"/>
                <a:cs typeface="AkayaKanadaka" panose="02010502080401010103" pitchFamily="2" charset="77"/>
              </a:rPr>
              <a:t>User Recommendation for each </a:t>
            </a:r>
            <a:r>
              <a:rPr lang="en-US" sz="2400" dirty="0" err="1">
                <a:solidFill>
                  <a:schemeClr val="bg1"/>
                </a:solidFill>
                <a:latin typeface="AkayaKanadaka" panose="02010502080401010103" pitchFamily="2" charset="77"/>
                <a:cs typeface="AkayaKanadaka" panose="02010502080401010103" pitchFamily="2" charset="77"/>
              </a:rPr>
              <a:t>cusstomer</a:t>
            </a:r>
            <a:endParaRPr lang="en-US" sz="2400" dirty="0">
              <a:solidFill>
                <a:schemeClr val="bg1"/>
              </a:solidFill>
              <a:latin typeface="AkayaKanadaka" panose="02010502080401010103" pitchFamily="2" charset="77"/>
              <a:cs typeface="AkayaKanadaka" panose="02010502080401010103" pitchFamily="2" charset="77"/>
            </a:endParaRPr>
          </a:p>
        </p:txBody>
      </p:sp>
    </p:spTree>
    <p:extLst>
      <p:ext uri="{BB962C8B-B14F-4D97-AF65-F5344CB8AC3E}">
        <p14:creationId xmlns:p14="http://schemas.microsoft.com/office/powerpoint/2010/main" val="151526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lack 3D wave patterns">
            <a:extLst>
              <a:ext uri="{FF2B5EF4-FFF2-40B4-BE49-F238E27FC236}">
                <a16:creationId xmlns:a16="http://schemas.microsoft.com/office/drawing/2014/main" id="{59141E61-BBD7-47E8-1E2E-7148D66DE253}"/>
              </a:ext>
            </a:extLst>
          </p:cNvPr>
          <p:cNvPicPr>
            <a:picLocks noGrp="1" noChangeAspect="1"/>
          </p:cNvPicPr>
          <p:nvPr>
            <p:ph idx="1"/>
          </p:nvPr>
        </p:nvPicPr>
        <p:blipFill rotWithShape="1">
          <a:blip r:embed="rId2"/>
          <a:srcRect r="2256" b="-1"/>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pic>
        <p:nvPicPr>
          <p:cNvPr id="15" name="Picture 14" descr="A screenshot of a computer program&#10;&#10;Description automatically generated">
            <a:extLst>
              <a:ext uri="{FF2B5EF4-FFF2-40B4-BE49-F238E27FC236}">
                <a16:creationId xmlns:a16="http://schemas.microsoft.com/office/drawing/2014/main" id="{9A12225B-7254-7389-4B75-8B95030D6EDF}"/>
              </a:ext>
            </a:extLst>
          </p:cNvPr>
          <p:cNvPicPr>
            <a:picLocks noChangeAspect="1"/>
          </p:cNvPicPr>
          <p:nvPr/>
        </p:nvPicPr>
        <p:blipFill>
          <a:blip r:embed="rId3"/>
          <a:stretch>
            <a:fillRect/>
          </a:stretch>
        </p:blipFill>
        <p:spPr>
          <a:xfrm>
            <a:off x="365233" y="363411"/>
            <a:ext cx="6035567" cy="2433554"/>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6E7A3693-77E1-69B1-BE70-593A641B6307}"/>
              </a:ext>
            </a:extLst>
          </p:cNvPr>
          <p:cNvPicPr>
            <a:picLocks noChangeAspect="1"/>
          </p:cNvPicPr>
          <p:nvPr/>
        </p:nvPicPr>
        <p:blipFill>
          <a:blip r:embed="rId4"/>
          <a:stretch>
            <a:fillRect/>
          </a:stretch>
        </p:blipFill>
        <p:spPr>
          <a:xfrm>
            <a:off x="799799" y="3313271"/>
            <a:ext cx="4540031" cy="2866004"/>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C66008E4-8CB9-FC81-5DF1-32B075263665}"/>
              </a:ext>
            </a:extLst>
          </p:cNvPr>
          <p:cNvPicPr>
            <a:picLocks noChangeAspect="1"/>
          </p:cNvPicPr>
          <p:nvPr/>
        </p:nvPicPr>
        <p:blipFill>
          <a:blip r:embed="rId5"/>
          <a:stretch>
            <a:fillRect/>
          </a:stretch>
        </p:blipFill>
        <p:spPr>
          <a:xfrm>
            <a:off x="5959349" y="2998886"/>
            <a:ext cx="5741694" cy="2796965"/>
          </a:xfrm>
          <a:prstGeom prst="rect">
            <a:avLst/>
          </a:prstGeom>
        </p:spPr>
      </p:pic>
      <p:sp>
        <p:nvSpPr>
          <p:cNvPr id="20" name="TextBox 19">
            <a:extLst>
              <a:ext uri="{FF2B5EF4-FFF2-40B4-BE49-F238E27FC236}">
                <a16:creationId xmlns:a16="http://schemas.microsoft.com/office/drawing/2014/main" id="{868E5123-2BD1-0F29-49AD-B42490A2DD0A}"/>
              </a:ext>
            </a:extLst>
          </p:cNvPr>
          <p:cNvSpPr txBox="1"/>
          <p:nvPr/>
        </p:nvSpPr>
        <p:spPr>
          <a:xfrm>
            <a:off x="6653048" y="1062149"/>
            <a:ext cx="2806262" cy="461665"/>
          </a:xfrm>
          <a:prstGeom prst="rect">
            <a:avLst/>
          </a:prstGeom>
          <a:noFill/>
        </p:spPr>
        <p:txBody>
          <a:bodyPr wrap="square" rtlCol="0">
            <a:spAutoFit/>
          </a:bodyPr>
          <a:lstStyle/>
          <a:p>
            <a:r>
              <a:rPr lang="en-US" sz="2400" b="1" dirty="0">
                <a:solidFill>
                  <a:schemeClr val="bg1"/>
                </a:solidFill>
                <a:latin typeface="AkayaKanadaka" panose="02010502080401010103" pitchFamily="2" charset="77"/>
                <a:cs typeface="AkayaKanadaka" panose="02010502080401010103" pitchFamily="2" charset="77"/>
              </a:rPr>
              <a:t>Type of transactions</a:t>
            </a:r>
          </a:p>
        </p:txBody>
      </p:sp>
      <p:sp>
        <p:nvSpPr>
          <p:cNvPr id="21" name="TextBox 20">
            <a:extLst>
              <a:ext uri="{FF2B5EF4-FFF2-40B4-BE49-F238E27FC236}">
                <a16:creationId xmlns:a16="http://schemas.microsoft.com/office/drawing/2014/main" id="{82B27915-8B95-6BE1-FF6A-759F50BB3775}"/>
              </a:ext>
            </a:extLst>
          </p:cNvPr>
          <p:cNvSpPr txBox="1"/>
          <p:nvPr/>
        </p:nvSpPr>
        <p:spPr>
          <a:xfrm>
            <a:off x="6863755" y="6037769"/>
            <a:ext cx="4171335" cy="461665"/>
          </a:xfrm>
          <a:prstGeom prst="rect">
            <a:avLst/>
          </a:prstGeom>
          <a:noFill/>
        </p:spPr>
        <p:txBody>
          <a:bodyPr wrap="none" rtlCol="0">
            <a:spAutoFit/>
          </a:bodyPr>
          <a:lstStyle/>
          <a:p>
            <a:r>
              <a:rPr lang="en-US" sz="2400" b="1" dirty="0">
                <a:solidFill>
                  <a:schemeClr val="bg1"/>
                </a:solidFill>
                <a:latin typeface="AkayaKanadaka" panose="02010502080401010103" pitchFamily="2" charset="77"/>
                <a:cs typeface="AkayaKanadaka" panose="02010502080401010103" pitchFamily="2" charset="77"/>
              </a:rPr>
              <a:t>Promocodes expiring in 10 days </a:t>
            </a:r>
          </a:p>
        </p:txBody>
      </p:sp>
      <p:sp>
        <p:nvSpPr>
          <p:cNvPr id="22" name="TextBox 21">
            <a:extLst>
              <a:ext uri="{FF2B5EF4-FFF2-40B4-BE49-F238E27FC236}">
                <a16:creationId xmlns:a16="http://schemas.microsoft.com/office/drawing/2014/main" id="{679EA1CF-01B6-0BCE-2928-328E81B3F4B7}"/>
              </a:ext>
            </a:extLst>
          </p:cNvPr>
          <p:cNvSpPr txBox="1"/>
          <p:nvPr/>
        </p:nvSpPr>
        <p:spPr>
          <a:xfrm>
            <a:off x="1599482" y="6263756"/>
            <a:ext cx="3188693" cy="461665"/>
          </a:xfrm>
          <a:prstGeom prst="rect">
            <a:avLst/>
          </a:prstGeom>
          <a:noFill/>
        </p:spPr>
        <p:txBody>
          <a:bodyPr wrap="none" rtlCol="0">
            <a:spAutoFit/>
          </a:bodyPr>
          <a:lstStyle/>
          <a:p>
            <a:r>
              <a:rPr lang="en-US" sz="2400" b="1" dirty="0" err="1">
                <a:solidFill>
                  <a:schemeClr val="bg1"/>
                </a:solidFill>
                <a:latin typeface="AkayaKanadaka" panose="02010502080401010103" pitchFamily="2" charset="77"/>
                <a:cs typeface="AkayaKanadaka" panose="02010502080401010103" pitchFamily="2" charset="77"/>
              </a:rPr>
              <a:t>Most_Used_Promocodes</a:t>
            </a:r>
            <a:endParaRPr lang="en-US" sz="2400" b="1" dirty="0">
              <a:solidFill>
                <a:schemeClr val="bg1"/>
              </a:solidFill>
              <a:latin typeface="AkayaKanadaka" panose="02010502080401010103" pitchFamily="2" charset="77"/>
              <a:cs typeface="AkayaKanadaka" panose="02010502080401010103" pitchFamily="2" charset="77"/>
            </a:endParaRPr>
          </a:p>
        </p:txBody>
      </p:sp>
    </p:spTree>
    <p:extLst>
      <p:ext uri="{BB962C8B-B14F-4D97-AF65-F5344CB8AC3E}">
        <p14:creationId xmlns:p14="http://schemas.microsoft.com/office/powerpoint/2010/main" val="308058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lack 3D wave patterns">
            <a:extLst>
              <a:ext uri="{FF2B5EF4-FFF2-40B4-BE49-F238E27FC236}">
                <a16:creationId xmlns:a16="http://schemas.microsoft.com/office/drawing/2014/main" id="{59141E61-BBD7-47E8-1E2E-7148D66DE253}"/>
              </a:ext>
            </a:extLst>
          </p:cNvPr>
          <p:cNvPicPr>
            <a:picLocks noGrp="1" noChangeAspect="1"/>
          </p:cNvPicPr>
          <p:nvPr>
            <p:ph idx="1"/>
          </p:nvPr>
        </p:nvPicPr>
        <p:blipFill rotWithShape="1">
          <a:blip r:embed="rId2"/>
          <a:srcRect r="2256" b="-1"/>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pic>
        <p:nvPicPr>
          <p:cNvPr id="13" name="Picture 12" descr="A screenshot of a computer&#10;&#10;Description automatically generated">
            <a:extLst>
              <a:ext uri="{FF2B5EF4-FFF2-40B4-BE49-F238E27FC236}">
                <a16:creationId xmlns:a16="http://schemas.microsoft.com/office/drawing/2014/main" id="{23017BA2-2333-0713-D8A6-653E011E4A26}"/>
              </a:ext>
            </a:extLst>
          </p:cNvPr>
          <p:cNvPicPr>
            <a:picLocks noChangeAspect="1"/>
          </p:cNvPicPr>
          <p:nvPr/>
        </p:nvPicPr>
        <p:blipFill>
          <a:blip r:embed="rId3"/>
          <a:stretch>
            <a:fillRect/>
          </a:stretch>
        </p:blipFill>
        <p:spPr>
          <a:xfrm>
            <a:off x="380117" y="409447"/>
            <a:ext cx="6115276" cy="3423225"/>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EEB1DB63-2B79-3BF1-1DE2-23EB029E9288}"/>
              </a:ext>
            </a:extLst>
          </p:cNvPr>
          <p:cNvPicPr>
            <a:picLocks noChangeAspect="1"/>
          </p:cNvPicPr>
          <p:nvPr/>
        </p:nvPicPr>
        <p:blipFill>
          <a:blip r:embed="rId4"/>
          <a:stretch>
            <a:fillRect/>
          </a:stretch>
        </p:blipFill>
        <p:spPr>
          <a:xfrm>
            <a:off x="6804652" y="3097931"/>
            <a:ext cx="5007231" cy="3397461"/>
          </a:xfrm>
          <a:prstGeom prst="rect">
            <a:avLst/>
          </a:prstGeom>
        </p:spPr>
      </p:pic>
      <p:sp>
        <p:nvSpPr>
          <p:cNvPr id="16" name="TextBox 15">
            <a:extLst>
              <a:ext uri="{FF2B5EF4-FFF2-40B4-BE49-F238E27FC236}">
                <a16:creationId xmlns:a16="http://schemas.microsoft.com/office/drawing/2014/main" id="{6ED9A13A-79B2-A1DF-A2E9-9FD392EDD459}"/>
              </a:ext>
            </a:extLst>
          </p:cNvPr>
          <p:cNvSpPr txBox="1"/>
          <p:nvPr/>
        </p:nvSpPr>
        <p:spPr>
          <a:xfrm>
            <a:off x="3734669" y="5234152"/>
            <a:ext cx="2874505" cy="461665"/>
          </a:xfrm>
          <a:prstGeom prst="rect">
            <a:avLst/>
          </a:prstGeom>
          <a:noFill/>
        </p:spPr>
        <p:txBody>
          <a:bodyPr wrap="none" rtlCol="0">
            <a:spAutoFit/>
          </a:bodyPr>
          <a:lstStyle/>
          <a:p>
            <a:r>
              <a:rPr lang="en-US" sz="2400" b="1" dirty="0" err="1">
                <a:solidFill>
                  <a:schemeClr val="bg1"/>
                </a:solidFill>
                <a:latin typeface="AkayaKanadaka" panose="02010502080401010103" pitchFamily="2" charset="77"/>
                <a:cs typeface="AkayaKanadaka" panose="02010502080401010103" pitchFamily="2" charset="77"/>
              </a:rPr>
              <a:t>Most_Listened_Songs</a:t>
            </a:r>
            <a:endParaRPr lang="en-US" sz="2400" b="1" dirty="0">
              <a:solidFill>
                <a:schemeClr val="bg1"/>
              </a:solidFill>
              <a:latin typeface="AkayaKanadaka" panose="02010502080401010103" pitchFamily="2" charset="77"/>
              <a:cs typeface="AkayaKanadaka" panose="02010502080401010103" pitchFamily="2" charset="77"/>
            </a:endParaRPr>
          </a:p>
        </p:txBody>
      </p:sp>
      <p:sp>
        <p:nvSpPr>
          <p:cNvPr id="18" name="TextBox 17">
            <a:extLst>
              <a:ext uri="{FF2B5EF4-FFF2-40B4-BE49-F238E27FC236}">
                <a16:creationId xmlns:a16="http://schemas.microsoft.com/office/drawing/2014/main" id="{FF5A035F-E21A-E1C7-4502-C0C75B1EC46D}"/>
              </a:ext>
            </a:extLst>
          </p:cNvPr>
          <p:cNvSpPr txBox="1"/>
          <p:nvPr/>
        </p:nvSpPr>
        <p:spPr>
          <a:xfrm>
            <a:off x="6589986" y="1445045"/>
            <a:ext cx="3594538" cy="461665"/>
          </a:xfrm>
          <a:prstGeom prst="rect">
            <a:avLst/>
          </a:prstGeom>
          <a:noFill/>
        </p:spPr>
        <p:txBody>
          <a:bodyPr wrap="square">
            <a:spAutoFit/>
          </a:bodyPr>
          <a:lstStyle/>
          <a:p>
            <a:r>
              <a:rPr lang="en-US" sz="2400" b="1" dirty="0" err="1">
                <a:solidFill>
                  <a:schemeClr val="bg1"/>
                </a:solidFill>
                <a:latin typeface="AkayaKanadaka" panose="02010502080401010103" pitchFamily="2" charset="77"/>
                <a:cs typeface="AkayaKanadaka" panose="02010502080401010103" pitchFamily="2" charset="77"/>
              </a:rPr>
              <a:t>Most_Downloaded_Songs</a:t>
            </a:r>
            <a:r>
              <a:rPr lang="en-US" sz="2400" b="1" dirty="0">
                <a:solidFill>
                  <a:schemeClr val="bg1"/>
                </a:solidFill>
                <a:latin typeface="AkayaKanadaka" panose="02010502080401010103" pitchFamily="2" charset="77"/>
                <a:cs typeface="AkayaKanadaka" panose="02010502080401010103" pitchFamily="2" charset="77"/>
              </a:rPr>
              <a:t> </a:t>
            </a:r>
          </a:p>
        </p:txBody>
      </p:sp>
    </p:spTree>
    <p:extLst>
      <p:ext uri="{BB962C8B-B14F-4D97-AF65-F5344CB8AC3E}">
        <p14:creationId xmlns:p14="http://schemas.microsoft.com/office/powerpoint/2010/main" val="237873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lack 3D wave patterns">
            <a:extLst>
              <a:ext uri="{FF2B5EF4-FFF2-40B4-BE49-F238E27FC236}">
                <a16:creationId xmlns:a16="http://schemas.microsoft.com/office/drawing/2014/main" id="{59141E61-BBD7-47E8-1E2E-7148D66DE253}"/>
              </a:ext>
            </a:extLst>
          </p:cNvPr>
          <p:cNvPicPr>
            <a:picLocks noGrp="1" noChangeAspect="1"/>
          </p:cNvPicPr>
          <p:nvPr>
            <p:ph idx="1"/>
          </p:nvPr>
        </p:nvPicPr>
        <p:blipFill rotWithShape="1">
          <a:blip r:embed="rId2"/>
          <a:srcRect r="2256" b="-1"/>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pic>
        <p:nvPicPr>
          <p:cNvPr id="18" name="Picture 17" descr="A screenshot of a computer&#10;&#10;Description automatically generated">
            <a:extLst>
              <a:ext uri="{FF2B5EF4-FFF2-40B4-BE49-F238E27FC236}">
                <a16:creationId xmlns:a16="http://schemas.microsoft.com/office/drawing/2014/main" id="{4C86FE95-6C8B-FEC8-0E83-9801EC53B2F1}"/>
              </a:ext>
            </a:extLst>
          </p:cNvPr>
          <p:cNvPicPr>
            <a:picLocks noChangeAspect="1"/>
          </p:cNvPicPr>
          <p:nvPr/>
        </p:nvPicPr>
        <p:blipFill>
          <a:blip r:embed="rId3"/>
          <a:stretch>
            <a:fillRect/>
          </a:stretch>
        </p:blipFill>
        <p:spPr>
          <a:xfrm>
            <a:off x="6873766" y="2926872"/>
            <a:ext cx="4792093" cy="3557126"/>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E34D27B2-2A0F-2F3D-E75D-B1DF498CBD8B}"/>
              </a:ext>
            </a:extLst>
          </p:cNvPr>
          <p:cNvPicPr>
            <a:picLocks noChangeAspect="1"/>
          </p:cNvPicPr>
          <p:nvPr/>
        </p:nvPicPr>
        <p:blipFill>
          <a:blip r:embed="rId4"/>
          <a:stretch>
            <a:fillRect/>
          </a:stretch>
        </p:blipFill>
        <p:spPr>
          <a:xfrm>
            <a:off x="369465" y="374002"/>
            <a:ext cx="6504301" cy="2457619"/>
          </a:xfrm>
          <a:prstGeom prst="rect">
            <a:avLst/>
          </a:prstGeom>
        </p:spPr>
      </p:pic>
      <p:sp>
        <p:nvSpPr>
          <p:cNvPr id="21" name="TextBox 20">
            <a:extLst>
              <a:ext uri="{FF2B5EF4-FFF2-40B4-BE49-F238E27FC236}">
                <a16:creationId xmlns:a16="http://schemas.microsoft.com/office/drawing/2014/main" id="{9540EFCA-CD27-8122-7F8E-98429D1BC3DA}"/>
              </a:ext>
            </a:extLst>
          </p:cNvPr>
          <p:cNvSpPr txBox="1"/>
          <p:nvPr/>
        </p:nvSpPr>
        <p:spPr>
          <a:xfrm>
            <a:off x="6840855" y="1371978"/>
            <a:ext cx="5351145" cy="461665"/>
          </a:xfrm>
          <a:prstGeom prst="rect">
            <a:avLst/>
          </a:prstGeom>
          <a:noFill/>
        </p:spPr>
        <p:txBody>
          <a:bodyPr wrap="none" rtlCol="0">
            <a:spAutoFit/>
          </a:bodyPr>
          <a:lstStyle/>
          <a:p>
            <a:r>
              <a:rPr lang="en-US" sz="2400" b="1" dirty="0">
                <a:solidFill>
                  <a:schemeClr val="bg1"/>
                </a:solidFill>
                <a:latin typeface="AkayaKanadaka" panose="02010502080401010103" pitchFamily="2" charset="77"/>
                <a:cs typeface="AkayaKanadaka" panose="02010502080401010103" pitchFamily="2" charset="77"/>
              </a:rPr>
              <a:t>customers with and without subscription</a:t>
            </a:r>
          </a:p>
        </p:txBody>
      </p:sp>
      <p:sp>
        <p:nvSpPr>
          <p:cNvPr id="23" name="TextBox 22">
            <a:extLst>
              <a:ext uri="{FF2B5EF4-FFF2-40B4-BE49-F238E27FC236}">
                <a16:creationId xmlns:a16="http://schemas.microsoft.com/office/drawing/2014/main" id="{ECCD2648-E527-A218-FAB7-727975EE9651}"/>
              </a:ext>
            </a:extLst>
          </p:cNvPr>
          <p:cNvSpPr txBox="1"/>
          <p:nvPr/>
        </p:nvSpPr>
        <p:spPr>
          <a:xfrm>
            <a:off x="1852449" y="4229391"/>
            <a:ext cx="6101254" cy="461665"/>
          </a:xfrm>
          <a:prstGeom prst="rect">
            <a:avLst/>
          </a:prstGeom>
          <a:noFill/>
        </p:spPr>
        <p:txBody>
          <a:bodyPr wrap="square">
            <a:spAutoFit/>
          </a:bodyPr>
          <a:lstStyle/>
          <a:p>
            <a:r>
              <a:rPr lang="en-US" sz="2400" b="1" dirty="0">
                <a:solidFill>
                  <a:schemeClr val="bg1"/>
                </a:solidFill>
                <a:latin typeface="AkayaKanadaka" panose="02010502080401010103" pitchFamily="2" charset="77"/>
                <a:cs typeface="AkayaKanadaka" panose="02010502080401010103" pitchFamily="2" charset="77"/>
              </a:rPr>
              <a:t>count of payment type transactions</a:t>
            </a:r>
          </a:p>
        </p:txBody>
      </p:sp>
    </p:spTree>
    <p:extLst>
      <p:ext uri="{BB962C8B-B14F-4D97-AF65-F5344CB8AC3E}">
        <p14:creationId xmlns:p14="http://schemas.microsoft.com/office/powerpoint/2010/main" val="178225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lack 3D wave patterns">
            <a:extLst>
              <a:ext uri="{FF2B5EF4-FFF2-40B4-BE49-F238E27FC236}">
                <a16:creationId xmlns:a16="http://schemas.microsoft.com/office/drawing/2014/main" id="{59141E61-BBD7-47E8-1E2E-7148D66DE253}"/>
              </a:ext>
            </a:extLst>
          </p:cNvPr>
          <p:cNvPicPr>
            <a:picLocks noGrp="1" noChangeAspect="1"/>
          </p:cNvPicPr>
          <p:nvPr>
            <p:ph idx="1"/>
          </p:nvPr>
        </p:nvPicPr>
        <p:blipFill rotWithShape="1">
          <a:blip r:embed="rId2"/>
          <a:srcRect r="2256" b="-1"/>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
        <p:nvSpPr>
          <p:cNvPr id="8" name="TextBox 7">
            <a:extLst>
              <a:ext uri="{FF2B5EF4-FFF2-40B4-BE49-F238E27FC236}">
                <a16:creationId xmlns:a16="http://schemas.microsoft.com/office/drawing/2014/main" id="{F26288BB-02B8-BD19-2A38-6EA946FBAE51}"/>
              </a:ext>
            </a:extLst>
          </p:cNvPr>
          <p:cNvSpPr txBox="1"/>
          <p:nvPr/>
        </p:nvSpPr>
        <p:spPr>
          <a:xfrm>
            <a:off x="1829545" y="418907"/>
            <a:ext cx="842218" cy="369332"/>
          </a:xfrm>
          <a:prstGeom prst="rect">
            <a:avLst/>
          </a:prstGeom>
          <a:noFill/>
        </p:spPr>
        <p:txBody>
          <a:bodyPr wrap="square">
            <a:spAutoFit/>
          </a:bodyPr>
          <a:lstStyle/>
          <a:p>
            <a:r>
              <a:rPr lang="en-US" dirty="0">
                <a:solidFill>
                  <a:schemeClr val="bg1"/>
                </a:solidFill>
                <a:latin typeface="AkayaKanadaka" panose="02010502080401010103" pitchFamily="2" charset="77"/>
                <a:cs typeface="AkayaKanadaka" panose="02010502080401010103" pitchFamily="2" charset="77"/>
              </a:rPr>
              <a:t>Table</a:t>
            </a:r>
            <a:r>
              <a:rPr lang="en-US" sz="1600" dirty="0">
                <a:solidFill>
                  <a:schemeClr val="bg1"/>
                </a:solidFill>
                <a:latin typeface="AkayaKanadaka" panose="02010502080401010103" pitchFamily="2" charset="77"/>
                <a:cs typeface="AkayaKanadaka" panose="02010502080401010103" pitchFamily="2" charset="77"/>
              </a:rPr>
              <a:t> </a:t>
            </a:r>
          </a:p>
        </p:txBody>
      </p:sp>
      <p:sp>
        <p:nvSpPr>
          <p:cNvPr id="11" name="TextBox 10">
            <a:extLst>
              <a:ext uri="{FF2B5EF4-FFF2-40B4-BE49-F238E27FC236}">
                <a16:creationId xmlns:a16="http://schemas.microsoft.com/office/drawing/2014/main" id="{6FD4C025-54E6-A4D4-F4CC-4F2C6B07023F}"/>
              </a:ext>
            </a:extLst>
          </p:cNvPr>
          <p:cNvSpPr txBox="1"/>
          <p:nvPr/>
        </p:nvSpPr>
        <p:spPr>
          <a:xfrm>
            <a:off x="9669749" y="432595"/>
            <a:ext cx="1303051" cy="369332"/>
          </a:xfrm>
          <a:prstGeom prst="rect">
            <a:avLst/>
          </a:prstGeom>
          <a:noFill/>
        </p:spPr>
        <p:txBody>
          <a:bodyPr wrap="square">
            <a:spAutoFit/>
          </a:bodyPr>
          <a:lstStyle/>
          <a:p>
            <a:r>
              <a:rPr lang="en-US" dirty="0">
                <a:solidFill>
                  <a:schemeClr val="bg1"/>
                </a:solidFill>
                <a:latin typeface="AkayaKanadaka" panose="02010502080401010103" pitchFamily="2" charset="77"/>
                <a:cs typeface="AkayaKanadaka" panose="02010502080401010103" pitchFamily="2" charset="77"/>
              </a:rPr>
              <a:t>Packages</a:t>
            </a:r>
          </a:p>
        </p:txBody>
      </p:sp>
      <p:pic>
        <p:nvPicPr>
          <p:cNvPr id="3" name="Picture 2">
            <a:extLst>
              <a:ext uri="{FF2B5EF4-FFF2-40B4-BE49-F238E27FC236}">
                <a16:creationId xmlns:a16="http://schemas.microsoft.com/office/drawing/2014/main" id="{4B3FD1D4-C00F-6BE4-5102-9A47BFB5E36B}"/>
              </a:ext>
            </a:extLst>
          </p:cNvPr>
          <p:cNvPicPr>
            <a:picLocks noChangeAspect="1"/>
          </p:cNvPicPr>
          <p:nvPr/>
        </p:nvPicPr>
        <p:blipFill>
          <a:blip r:embed="rId3"/>
          <a:stretch>
            <a:fillRect/>
          </a:stretch>
        </p:blipFill>
        <p:spPr>
          <a:xfrm>
            <a:off x="641679" y="897910"/>
            <a:ext cx="3009900" cy="3124200"/>
          </a:xfrm>
          <a:prstGeom prst="rect">
            <a:avLst/>
          </a:prstGeom>
        </p:spPr>
      </p:pic>
      <p:pic>
        <p:nvPicPr>
          <p:cNvPr id="7" name="Picture 6">
            <a:extLst>
              <a:ext uri="{FF2B5EF4-FFF2-40B4-BE49-F238E27FC236}">
                <a16:creationId xmlns:a16="http://schemas.microsoft.com/office/drawing/2014/main" id="{6B244C91-EE88-AE9F-358D-9FE9B037C993}"/>
              </a:ext>
            </a:extLst>
          </p:cNvPr>
          <p:cNvPicPr>
            <a:picLocks noChangeAspect="1"/>
          </p:cNvPicPr>
          <p:nvPr/>
        </p:nvPicPr>
        <p:blipFill>
          <a:blip r:embed="rId4"/>
          <a:stretch>
            <a:fillRect/>
          </a:stretch>
        </p:blipFill>
        <p:spPr>
          <a:xfrm>
            <a:off x="4120324" y="897910"/>
            <a:ext cx="4047914" cy="5418138"/>
          </a:xfrm>
          <a:prstGeom prst="rect">
            <a:avLst/>
          </a:prstGeom>
        </p:spPr>
      </p:pic>
      <p:sp>
        <p:nvSpPr>
          <p:cNvPr id="10" name="TextBox 9">
            <a:extLst>
              <a:ext uri="{FF2B5EF4-FFF2-40B4-BE49-F238E27FC236}">
                <a16:creationId xmlns:a16="http://schemas.microsoft.com/office/drawing/2014/main" id="{AB634445-B33D-A804-79EA-020784537D50}"/>
              </a:ext>
            </a:extLst>
          </p:cNvPr>
          <p:cNvSpPr txBox="1"/>
          <p:nvPr/>
        </p:nvSpPr>
        <p:spPr>
          <a:xfrm>
            <a:off x="5672711" y="418907"/>
            <a:ext cx="842218" cy="369332"/>
          </a:xfrm>
          <a:prstGeom prst="rect">
            <a:avLst/>
          </a:prstGeom>
          <a:noFill/>
        </p:spPr>
        <p:txBody>
          <a:bodyPr wrap="square">
            <a:spAutoFit/>
          </a:bodyPr>
          <a:lstStyle/>
          <a:p>
            <a:r>
              <a:rPr lang="en-US" dirty="0">
                <a:solidFill>
                  <a:schemeClr val="bg1"/>
                </a:solidFill>
                <a:latin typeface="AkayaKanadaka" panose="02010502080401010103" pitchFamily="2" charset="77"/>
                <a:cs typeface="AkayaKanadaka" panose="02010502080401010103" pitchFamily="2" charset="77"/>
              </a:rPr>
              <a:t>Views</a:t>
            </a:r>
            <a:r>
              <a:rPr lang="en-US" sz="1600" dirty="0">
                <a:solidFill>
                  <a:schemeClr val="bg1"/>
                </a:solidFill>
                <a:latin typeface="AkayaKanadaka" panose="02010502080401010103" pitchFamily="2" charset="77"/>
                <a:cs typeface="AkayaKanadaka" panose="02010502080401010103" pitchFamily="2" charset="77"/>
              </a:rPr>
              <a:t> </a:t>
            </a:r>
          </a:p>
        </p:txBody>
      </p:sp>
      <p:pic>
        <p:nvPicPr>
          <p:cNvPr id="12" name="Picture 11">
            <a:extLst>
              <a:ext uri="{FF2B5EF4-FFF2-40B4-BE49-F238E27FC236}">
                <a16:creationId xmlns:a16="http://schemas.microsoft.com/office/drawing/2014/main" id="{43BA8925-BA3F-F50C-5FB2-F028629799AE}"/>
              </a:ext>
            </a:extLst>
          </p:cNvPr>
          <p:cNvPicPr>
            <a:picLocks noChangeAspect="1"/>
          </p:cNvPicPr>
          <p:nvPr/>
        </p:nvPicPr>
        <p:blipFill>
          <a:blip r:embed="rId5"/>
          <a:stretch>
            <a:fillRect/>
          </a:stretch>
        </p:blipFill>
        <p:spPr>
          <a:xfrm>
            <a:off x="8580920" y="897910"/>
            <a:ext cx="2957755" cy="5600700"/>
          </a:xfrm>
          <a:prstGeom prst="rect">
            <a:avLst/>
          </a:prstGeom>
        </p:spPr>
      </p:pic>
    </p:spTree>
    <p:extLst>
      <p:ext uri="{BB962C8B-B14F-4D97-AF65-F5344CB8AC3E}">
        <p14:creationId xmlns:p14="http://schemas.microsoft.com/office/powerpoint/2010/main" val="3576364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Row of toothbrushes">
            <a:extLst>
              <a:ext uri="{FF2B5EF4-FFF2-40B4-BE49-F238E27FC236}">
                <a16:creationId xmlns:a16="http://schemas.microsoft.com/office/drawing/2014/main" id="{C7E14FC2-0B19-4A84-72FF-B08F8AF12E7D}"/>
              </a:ext>
            </a:extLst>
          </p:cNvPr>
          <p:cNvPicPr>
            <a:picLocks noChangeAspect="1"/>
          </p:cNvPicPr>
          <p:nvPr/>
        </p:nvPicPr>
        <p:blipFill rotWithShape="1">
          <a:blip r:embed="rId2">
            <a:alphaModFix amt="40000"/>
          </a:blip>
          <a:srcRect t="10749" b="4981"/>
          <a:stretch/>
        </p:blipFill>
        <p:spPr>
          <a:xfrm>
            <a:off x="20" y="10"/>
            <a:ext cx="12191979" cy="6857990"/>
          </a:xfrm>
          <a:prstGeom prst="rect">
            <a:avLst/>
          </a:prstGeom>
        </p:spPr>
      </p:pic>
      <p:sp>
        <p:nvSpPr>
          <p:cNvPr id="13"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8">
            <a:extLst>
              <a:ext uri="{FF2B5EF4-FFF2-40B4-BE49-F238E27FC236}">
                <a16:creationId xmlns:a16="http://schemas.microsoft.com/office/drawing/2014/main" id="{7225A902-BDF1-46A9-9A4F-E09A11D3D00A}"/>
              </a:ext>
            </a:extLst>
          </p:cNvPr>
          <p:cNvGraphicFramePr>
            <a:graphicFrameLocks noGrp="1"/>
          </p:cNvGraphicFramePr>
          <p:nvPr>
            <p:ph idx="1"/>
            <p:extLst>
              <p:ext uri="{D42A27DB-BD31-4B8C-83A1-F6EECF244321}">
                <p14:modId xmlns:p14="http://schemas.microsoft.com/office/powerpoint/2010/main" val="2020392374"/>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601A4AC2-7750-EA76-5BF8-2148445C9F79}"/>
              </a:ext>
            </a:extLst>
          </p:cNvPr>
          <p:cNvSpPr txBox="1"/>
          <p:nvPr/>
        </p:nvSpPr>
        <p:spPr>
          <a:xfrm>
            <a:off x="838199" y="527468"/>
            <a:ext cx="9605963" cy="769441"/>
          </a:xfrm>
          <a:prstGeom prst="rect">
            <a:avLst/>
          </a:prstGeom>
          <a:noFill/>
        </p:spPr>
        <p:txBody>
          <a:bodyPr wrap="square">
            <a:spAutoFit/>
          </a:bodyPr>
          <a:lstStyle/>
          <a:p>
            <a:r>
              <a:rPr lang="en-US" sz="4400">
                <a:solidFill>
                  <a:schemeClr val="bg1"/>
                </a:solidFill>
                <a:latin typeface="+mj-lt"/>
              </a:rPr>
              <a:t>Team members contribution</a:t>
            </a:r>
            <a:endParaRPr lang="en-US" sz="4400" dirty="0">
              <a:latin typeface="+mj-lt"/>
            </a:endParaRPr>
          </a:p>
        </p:txBody>
      </p:sp>
    </p:spTree>
    <p:extLst>
      <p:ext uri="{BB962C8B-B14F-4D97-AF65-F5344CB8AC3E}">
        <p14:creationId xmlns:p14="http://schemas.microsoft.com/office/powerpoint/2010/main" val="3930665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Content Placeholder 4" descr="Child holding up hand">
            <a:extLst>
              <a:ext uri="{FF2B5EF4-FFF2-40B4-BE49-F238E27FC236}">
                <a16:creationId xmlns:a16="http://schemas.microsoft.com/office/drawing/2014/main" id="{3574CCE8-1CAC-967B-D3E4-3438BB94D5F9}"/>
              </a:ext>
            </a:extLst>
          </p:cNvPr>
          <p:cNvPicPr>
            <a:picLocks noGrp="1" noChangeAspect="1"/>
          </p:cNvPicPr>
          <p:nvPr>
            <p:ph idx="1"/>
          </p:nvPr>
        </p:nvPicPr>
        <p:blipFill rotWithShape="1">
          <a:blip r:embed="rId2"/>
          <a:srcRect t="15094"/>
          <a:stretch/>
        </p:blipFill>
        <p:spPr>
          <a:xfrm>
            <a:off x="-3047" y="10"/>
            <a:ext cx="12191999" cy="6857990"/>
          </a:xfrm>
          <a:prstGeom prst="rect">
            <a:avLst/>
          </a:prstGeom>
        </p:spPr>
      </p:pic>
      <p:sp>
        <p:nvSpPr>
          <p:cNvPr id="26" name="Rectangle 2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50000">
                <a:schemeClr val="tx1">
                  <a:alpha val="3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EEDA9-2453-1B08-9DFD-C6BEF6FAB1C6}"/>
              </a:ext>
            </a:extLst>
          </p:cNvPr>
          <p:cNvSpPr>
            <a:spLocks noGrp="1"/>
          </p:cNvSpPr>
          <p:nvPr>
            <p:ph type="title"/>
          </p:nvPr>
        </p:nvSpPr>
        <p:spPr>
          <a:xfrm>
            <a:off x="643466" y="1322616"/>
            <a:ext cx="10905059" cy="2651204"/>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400">
                <a:solidFill>
                  <a:schemeClr val="bg1"/>
                </a:solidFill>
              </a:rPr>
              <a:t>Thank you!!</a:t>
            </a:r>
            <a:endParaRPr lang="en-US" sz="5400" dirty="0">
              <a:solidFill>
                <a:schemeClr val="bg1"/>
              </a:solidFill>
            </a:endParaRPr>
          </a:p>
        </p:txBody>
      </p:sp>
      <p:cxnSp>
        <p:nvCxnSpPr>
          <p:cNvPr id="27" name="Straight Connector 22">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54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ngled view of a multicolored building facade">
            <a:extLst>
              <a:ext uri="{FF2B5EF4-FFF2-40B4-BE49-F238E27FC236}">
                <a16:creationId xmlns:a16="http://schemas.microsoft.com/office/drawing/2014/main" id="{90ACF31E-1E5F-19F2-C614-9FB959CD1A24}"/>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63F7FBF2-62F5-AEA7-8171-B7B08E02B3C7}"/>
              </a:ext>
            </a:extLst>
          </p:cNvPr>
          <p:cNvSpPr>
            <a:spLocks noGrp="1"/>
          </p:cNvSpPr>
          <p:nvPr>
            <p:ph type="title"/>
          </p:nvPr>
        </p:nvSpPr>
        <p:spPr>
          <a:xfrm>
            <a:off x="838200" y="365125"/>
            <a:ext cx="10515600" cy="1325563"/>
          </a:xfrm>
        </p:spPr>
        <p:txBody>
          <a:bodyPr>
            <a:normAutofit/>
          </a:bodyPr>
          <a:lstStyle/>
          <a:p>
            <a:r>
              <a:rPr lang="en-US" sz="7200" dirty="0">
                <a:solidFill>
                  <a:schemeClr val="bg1"/>
                </a:solidFill>
              </a:rPr>
              <a:t>Problem statement </a:t>
            </a:r>
          </a:p>
        </p:txBody>
      </p:sp>
      <p:sp>
        <p:nvSpPr>
          <p:cNvPr id="26"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CE9E90-71C9-0050-A20A-6A26090A7042}"/>
              </a:ext>
            </a:extLst>
          </p:cNvPr>
          <p:cNvSpPr>
            <a:spLocks noGrp="1"/>
          </p:cNvSpPr>
          <p:nvPr>
            <p:ph idx="1"/>
          </p:nvPr>
        </p:nvSpPr>
        <p:spPr>
          <a:xfrm>
            <a:off x="838200" y="2004446"/>
            <a:ext cx="10515600" cy="4176897"/>
          </a:xfrm>
        </p:spPr>
        <p:txBody>
          <a:bodyPr>
            <a:normAutofit/>
          </a:bodyPr>
          <a:lstStyle/>
          <a:p>
            <a:r>
              <a:rPr lang="en-US" sz="3200" b="1" dirty="0">
                <a:solidFill>
                  <a:schemeClr val="bg1"/>
                </a:solidFill>
              </a:rPr>
              <a:t>The music streaming industry is highly competitive, with numerous platforms vying for user engagement. The problem we are facing is to keep the user pact, recommendation system needs to be improved and for that the user personalized playlist based on their prior engagement with the music their, liking towards the music genre needs to be considered for that How we collect the database and utilizes it matters and our project aims for that.</a:t>
            </a:r>
          </a:p>
        </p:txBody>
      </p:sp>
    </p:spTree>
    <p:extLst>
      <p:ext uri="{BB962C8B-B14F-4D97-AF65-F5344CB8AC3E}">
        <p14:creationId xmlns:p14="http://schemas.microsoft.com/office/powerpoint/2010/main" val="2887495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erson packing yellow suitcase">
            <a:extLst>
              <a:ext uri="{FF2B5EF4-FFF2-40B4-BE49-F238E27FC236}">
                <a16:creationId xmlns:a16="http://schemas.microsoft.com/office/drawing/2014/main" id="{039D5D9A-2D20-AECF-F8CA-89C0354B7CDA}"/>
              </a:ext>
            </a:extLst>
          </p:cNvPr>
          <p:cNvPicPr>
            <a:picLocks noChangeAspect="1"/>
          </p:cNvPicPr>
          <p:nvPr/>
        </p:nvPicPr>
        <p:blipFill rotWithShape="1">
          <a:blip r:embed="rId2">
            <a:alphaModFix amt="40000"/>
          </a:blip>
          <a:srcRect t="12361" b="3370"/>
          <a:stretch/>
        </p:blipFill>
        <p:spPr>
          <a:xfrm>
            <a:off x="20" y="28586"/>
            <a:ext cx="12191979" cy="6857990"/>
          </a:xfrm>
          <a:prstGeom prst="rect">
            <a:avLst/>
          </a:prstGeom>
        </p:spPr>
      </p:pic>
      <p:sp>
        <p:nvSpPr>
          <p:cNvPr id="2" name="Title 1">
            <a:extLst>
              <a:ext uri="{FF2B5EF4-FFF2-40B4-BE49-F238E27FC236}">
                <a16:creationId xmlns:a16="http://schemas.microsoft.com/office/drawing/2014/main" id="{19DAD406-C06A-4F01-84DA-7A9F6748EB5C}"/>
              </a:ext>
            </a:extLst>
          </p:cNvPr>
          <p:cNvSpPr>
            <a:spLocks noGrp="1"/>
          </p:cNvSpPr>
          <p:nvPr>
            <p:ph type="title"/>
          </p:nvPr>
        </p:nvSpPr>
        <p:spPr>
          <a:xfrm>
            <a:off x="838200" y="365125"/>
            <a:ext cx="10515600" cy="1325563"/>
          </a:xfrm>
        </p:spPr>
        <p:txBody>
          <a:bodyPr>
            <a:normAutofit/>
          </a:bodyPr>
          <a:lstStyle/>
          <a:p>
            <a:r>
              <a:rPr lang="en-US" sz="7200" dirty="0">
                <a:solidFill>
                  <a:schemeClr val="bg1"/>
                </a:solidFill>
              </a:rPr>
              <a:t>Solution Strategy</a:t>
            </a:r>
          </a:p>
        </p:txBody>
      </p:sp>
      <p:sp>
        <p:nvSpPr>
          <p:cNvPr id="17"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983FD592-415E-85C6-3243-F3C0056A7448}"/>
              </a:ext>
            </a:extLst>
          </p:cNvPr>
          <p:cNvGraphicFramePr>
            <a:graphicFrameLocks noGrp="1"/>
          </p:cNvGraphicFramePr>
          <p:nvPr>
            <p:ph idx="1"/>
            <p:extLst>
              <p:ext uri="{D42A27DB-BD31-4B8C-83A1-F6EECF244321}">
                <p14:modId xmlns:p14="http://schemas.microsoft.com/office/powerpoint/2010/main" val="216495467"/>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442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Silver diamond-studded crown on a black pillow">
            <a:extLst>
              <a:ext uri="{FF2B5EF4-FFF2-40B4-BE49-F238E27FC236}">
                <a16:creationId xmlns:a16="http://schemas.microsoft.com/office/drawing/2014/main" id="{D8E570FE-FDCD-EC48-3E37-8D6791248176}"/>
              </a:ext>
            </a:extLst>
          </p:cNvPr>
          <p:cNvPicPr>
            <a:picLocks noChangeAspect="1"/>
          </p:cNvPicPr>
          <p:nvPr/>
        </p:nvPicPr>
        <p:blipFill rotWithShape="1">
          <a:blip r:embed="rId2">
            <a:alphaModFix amt="40000"/>
          </a:blip>
          <a:srcRect l="6222" r="-1"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1C408C1C-E8B2-1D1A-B4A1-09E85171BEA7}"/>
              </a:ext>
            </a:extLst>
          </p:cNvPr>
          <p:cNvSpPr>
            <a:spLocks noGrp="1"/>
          </p:cNvSpPr>
          <p:nvPr>
            <p:ph type="title"/>
          </p:nvPr>
        </p:nvSpPr>
        <p:spPr>
          <a:xfrm>
            <a:off x="838200" y="365125"/>
            <a:ext cx="10515600" cy="1325563"/>
          </a:xfrm>
        </p:spPr>
        <p:txBody>
          <a:bodyPr>
            <a:normAutofit/>
          </a:bodyPr>
          <a:lstStyle/>
          <a:p>
            <a:r>
              <a:rPr lang="en-US" sz="7200" dirty="0">
                <a:solidFill>
                  <a:schemeClr val="bg1"/>
                </a:solidFill>
              </a:rPr>
              <a:t>Objective</a:t>
            </a:r>
          </a:p>
        </p:txBody>
      </p:sp>
      <p:sp>
        <p:nvSpPr>
          <p:cNvPr id="32"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6">
            <a:extLst>
              <a:ext uri="{FF2B5EF4-FFF2-40B4-BE49-F238E27FC236}">
                <a16:creationId xmlns:a16="http://schemas.microsoft.com/office/drawing/2014/main" id="{FC4C2D2C-9AE3-C938-02C1-1A7AED975A0A}"/>
              </a:ext>
            </a:extLst>
          </p:cNvPr>
          <p:cNvSpPr>
            <a:spLocks noGrp="1"/>
          </p:cNvSpPr>
          <p:nvPr>
            <p:ph idx="1"/>
          </p:nvPr>
        </p:nvSpPr>
        <p:spPr>
          <a:xfrm>
            <a:off x="838200" y="2004446"/>
            <a:ext cx="10515600" cy="4176897"/>
          </a:xfrm>
        </p:spPr>
        <p:txBody>
          <a:bodyPr>
            <a:normAutofit fontScale="92500"/>
          </a:bodyPr>
          <a:lstStyle/>
          <a:p>
            <a:r>
              <a:rPr lang="en-US" b="1" dirty="0">
                <a:solidFill>
                  <a:schemeClr val="bg1"/>
                </a:solidFill>
              </a:rPr>
              <a:t>Personalization and User Engagement: In today’s digital era one size fit all will not workout, so user recommendation needs to be tailored to individual tastes and preferences. </a:t>
            </a:r>
          </a:p>
          <a:p>
            <a:r>
              <a:rPr lang="en-US" b="1" dirty="0">
                <a:solidFill>
                  <a:schemeClr val="bg1"/>
                </a:solidFill>
              </a:rPr>
              <a:t>User Retention: User who discover new music and likes it are more likely to be engaged with the music. So we aim to find a way to keep the user back by offering the relevant content. </a:t>
            </a:r>
          </a:p>
          <a:p>
            <a:r>
              <a:rPr lang="en-US" b="1" dirty="0">
                <a:solidFill>
                  <a:schemeClr val="bg1"/>
                </a:solidFill>
              </a:rPr>
              <a:t>Data Tracking and Analysis: analyzing the user behavior is one of the key point to improve the application. We must be able to track user interactions, such as song plays, likes, and playlist creations, to gain insights into user preferences and habits. </a:t>
            </a:r>
          </a:p>
          <a:p>
            <a:r>
              <a:rPr lang="en-US" b="1" dirty="0">
                <a:solidFill>
                  <a:schemeClr val="bg1"/>
                </a:solidFill>
              </a:rPr>
              <a:t>User Satisfaction: Ultimately, user satisfaction is the foundation of a successful music streaming platform. Users should find the application easy to use, enjoyable, and responsive to their music preferences.</a:t>
            </a:r>
          </a:p>
        </p:txBody>
      </p:sp>
    </p:spTree>
    <p:extLst>
      <p:ext uri="{BB962C8B-B14F-4D97-AF65-F5344CB8AC3E}">
        <p14:creationId xmlns:p14="http://schemas.microsoft.com/office/powerpoint/2010/main" val="4242525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lack 3D wave patterns">
            <a:extLst>
              <a:ext uri="{FF2B5EF4-FFF2-40B4-BE49-F238E27FC236}">
                <a16:creationId xmlns:a16="http://schemas.microsoft.com/office/drawing/2014/main" id="{4F480B93-14A4-67AD-F8A7-92719F9944D2}"/>
              </a:ext>
            </a:extLst>
          </p:cNvPr>
          <p:cNvPicPr>
            <a:picLocks noChangeAspect="1"/>
          </p:cNvPicPr>
          <p:nvPr/>
        </p:nvPicPr>
        <p:blipFill rotWithShape="1">
          <a:blip r:embed="rId2">
            <a:alphaModFix amt="40000"/>
          </a:blip>
          <a:srcRect r="4000"/>
          <a:stretch/>
        </p:blipFill>
        <p:spPr>
          <a:xfrm>
            <a:off x="20" y="31006"/>
            <a:ext cx="12191979" cy="6857990"/>
          </a:xfrm>
          <a:prstGeom prst="rect">
            <a:avLst/>
          </a:prstGeom>
        </p:spPr>
      </p:pic>
      <p:sp>
        <p:nvSpPr>
          <p:cNvPr id="2" name="Title 1">
            <a:extLst>
              <a:ext uri="{FF2B5EF4-FFF2-40B4-BE49-F238E27FC236}">
                <a16:creationId xmlns:a16="http://schemas.microsoft.com/office/drawing/2014/main" id="{C2A98AFB-54F9-EADD-8770-00348BF1DABF}"/>
              </a:ext>
            </a:extLst>
          </p:cNvPr>
          <p:cNvSpPr>
            <a:spLocks noGrp="1"/>
          </p:cNvSpPr>
          <p:nvPr>
            <p:ph type="title"/>
          </p:nvPr>
        </p:nvSpPr>
        <p:spPr>
          <a:xfrm>
            <a:off x="9541996" y="345029"/>
            <a:ext cx="2646956" cy="940818"/>
          </a:xfrm>
        </p:spPr>
        <p:txBody>
          <a:bodyPr>
            <a:noAutofit/>
          </a:bodyPr>
          <a:lstStyle/>
          <a:p>
            <a:pPr algn="r"/>
            <a:r>
              <a:rPr lang="en-US" sz="4400" dirty="0">
                <a:solidFill>
                  <a:schemeClr val="bg1"/>
                </a:solidFill>
              </a:rPr>
              <a:t>ER </a:t>
            </a:r>
            <a:br>
              <a:rPr lang="en-US" sz="4400" dirty="0">
                <a:solidFill>
                  <a:schemeClr val="bg1"/>
                </a:solidFill>
              </a:rPr>
            </a:br>
            <a:r>
              <a:rPr lang="en-US" sz="4400" dirty="0">
                <a:solidFill>
                  <a:schemeClr val="bg1"/>
                </a:solidFill>
              </a:rPr>
              <a:t>diagram </a:t>
            </a: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EE07BAC-581A-A38C-BF47-EEF4D3A2C859}"/>
              </a:ext>
            </a:extLst>
          </p:cNvPr>
          <p:cNvPicPr>
            <a:picLocks noChangeAspect="1"/>
          </p:cNvPicPr>
          <p:nvPr/>
        </p:nvPicPr>
        <p:blipFill>
          <a:blip r:embed="rId3"/>
          <a:stretch>
            <a:fillRect/>
          </a:stretch>
        </p:blipFill>
        <p:spPr>
          <a:xfrm>
            <a:off x="-3047" y="12666"/>
            <a:ext cx="9087578" cy="6857990"/>
          </a:xfrm>
          <a:prstGeom prst="rect">
            <a:avLst/>
          </a:prstGeom>
        </p:spPr>
      </p:pic>
    </p:spTree>
    <p:extLst>
      <p:ext uri="{BB962C8B-B14F-4D97-AF65-F5344CB8AC3E}">
        <p14:creationId xmlns:p14="http://schemas.microsoft.com/office/powerpoint/2010/main" val="195797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Firemen in a huddle">
            <a:extLst>
              <a:ext uri="{FF2B5EF4-FFF2-40B4-BE49-F238E27FC236}">
                <a16:creationId xmlns:a16="http://schemas.microsoft.com/office/drawing/2014/main" id="{CAA7CDB7-16B9-8E25-0ECE-ED58B40C568C}"/>
              </a:ext>
            </a:extLst>
          </p:cNvPr>
          <p:cNvPicPr>
            <a:picLocks noChangeAspect="1"/>
          </p:cNvPicPr>
          <p:nvPr/>
        </p:nvPicPr>
        <p:blipFill rotWithShape="1">
          <a:blip r:embed="rId2">
            <a:alphaModFix amt="40000"/>
          </a:blip>
          <a:srcRect t="15214" b="516"/>
          <a:stretch/>
        </p:blipFill>
        <p:spPr>
          <a:xfrm>
            <a:off x="20" y="10"/>
            <a:ext cx="12191979" cy="6857990"/>
          </a:xfrm>
          <a:prstGeom prst="rect">
            <a:avLst/>
          </a:prstGeom>
        </p:spPr>
      </p:pic>
      <p:sp>
        <p:nvSpPr>
          <p:cNvPr id="2" name="Title 1">
            <a:extLst>
              <a:ext uri="{FF2B5EF4-FFF2-40B4-BE49-F238E27FC236}">
                <a16:creationId xmlns:a16="http://schemas.microsoft.com/office/drawing/2014/main" id="{BBE28060-B0D1-C963-938B-F3424D551F96}"/>
              </a:ext>
            </a:extLst>
          </p:cNvPr>
          <p:cNvSpPr>
            <a:spLocks noGrp="1"/>
          </p:cNvSpPr>
          <p:nvPr>
            <p:ph type="title"/>
          </p:nvPr>
        </p:nvSpPr>
        <p:spPr>
          <a:xfrm>
            <a:off x="838200" y="365125"/>
            <a:ext cx="10515600" cy="1325563"/>
          </a:xfrm>
        </p:spPr>
        <p:txBody>
          <a:bodyPr>
            <a:normAutofit/>
          </a:bodyPr>
          <a:lstStyle/>
          <a:p>
            <a:r>
              <a:rPr lang="en-US" sz="7200" dirty="0">
                <a:solidFill>
                  <a:schemeClr val="bg1"/>
                </a:solidFill>
              </a:rPr>
              <a:t>Database Tables</a:t>
            </a:r>
          </a:p>
        </p:txBody>
      </p:sp>
      <p:sp>
        <p:nvSpPr>
          <p:cNvPr id="15"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11">
            <a:extLst>
              <a:ext uri="{FF2B5EF4-FFF2-40B4-BE49-F238E27FC236}">
                <a16:creationId xmlns:a16="http://schemas.microsoft.com/office/drawing/2014/main" id="{0A5E0D58-495C-7275-AB13-8BA0D1CD2B63}"/>
              </a:ext>
            </a:extLst>
          </p:cNvPr>
          <p:cNvGraphicFramePr>
            <a:graphicFrameLocks noGrp="1"/>
          </p:cNvGraphicFramePr>
          <p:nvPr>
            <p:ph idx="1"/>
            <p:extLst>
              <p:ext uri="{D42A27DB-BD31-4B8C-83A1-F6EECF244321}">
                <p14:modId xmlns:p14="http://schemas.microsoft.com/office/powerpoint/2010/main" val="2419372863"/>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57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lack 3D wave patterns">
            <a:extLst>
              <a:ext uri="{FF2B5EF4-FFF2-40B4-BE49-F238E27FC236}">
                <a16:creationId xmlns:a16="http://schemas.microsoft.com/office/drawing/2014/main" id="{9FA5F772-18B4-F74A-0926-9E8CBD057807}"/>
              </a:ext>
            </a:extLst>
          </p:cNvPr>
          <p:cNvPicPr>
            <a:picLocks noChangeAspect="1"/>
          </p:cNvPicPr>
          <p:nvPr/>
        </p:nvPicPr>
        <p:blipFill rotWithShape="1">
          <a:blip r:embed="rId2">
            <a:alphaModFix amt="40000"/>
          </a:blip>
          <a:srcRect r="4000"/>
          <a:stretch/>
        </p:blipFill>
        <p:spPr>
          <a:xfrm>
            <a:off x="20" y="10"/>
            <a:ext cx="12191979" cy="6857990"/>
          </a:xfrm>
          <a:prstGeom prst="rect">
            <a:avLst/>
          </a:prstGeom>
        </p:spPr>
      </p:pic>
      <p:sp>
        <p:nvSpPr>
          <p:cNvPr id="2" name="Title 1">
            <a:extLst>
              <a:ext uri="{FF2B5EF4-FFF2-40B4-BE49-F238E27FC236}">
                <a16:creationId xmlns:a16="http://schemas.microsoft.com/office/drawing/2014/main" id="{9308ABD4-8982-B6E2-01FE-74D2339EDE61}"/>
              </a:ext>
            </a:extLst>
          </p:cNvPr>
          <p:cNvSpPr>
            <a:spLocks noGrp="1"/>
          </p:cNvSpPr>
          <p:nvPr>
            <p:ph type="title"/>
          </p:nvPr>
        </p:nvSpPr>
        <p:spPr>
          <a:xfrm>
            <a:off x="838200" y="365125"/>
            <a:ext cx="10515600" cy="1325563"/>
          </a:xfrm>
        </p:spPr>
        <p:txBody>
          <a:bodyPr>
            <a:normAutofit/>
          </a:bodyPr>
          <a:lstStyle/>
          <a:p>
            <a:r>
              <a:rPr lang="en-US" sz="7200" dirty="0">
                <a:solidFill>
                  <a:schemeClr val="bg1"/>
                </a:solidFill>
              </a:rPr>
              <a:t>Attributes and Entity</a:t>
            </a: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a:extLst>
              <a:ext uri="{FF2B5EF4-FFF2-40B4-BE49-F238E27FC236}">
                <a16:creationId xmlns:a16="http://schemas.microsoft.com/office/drawing/2014/main" id="{80FA1DDB-A967-5F94-B523-6622C3661CFD}"/>
              </a:ext>
            </a:extLst>
          </p:cNvPr>
          <p:cNvPicPr>
            <a:picLocks noGrp="1" noChangeAspect="1"/>
          </p:cNvPicPr>
          <p:nvPr>
            <p:ph idx="1"/>
          </p:nvPr>
        </p:nvPicPr>
        <p:blipFill rotWithShape="1">
          <a:blip r:embed="rId3"/>
          <a:srcRect l="21861" t="22030" r="9724" b="19096"/>
          <a:stretch/>
        </p:blipFill>
        <p:spPr>
          <a:xfrm>
            <a:off x="459784" y="2637501"/>
            <a:ext cx="5119606" cy="3422335"/>
          </a:xfrm>
        </p:spPr>
      </p:pic>
      <p:pic>
        <p:nvPicPr>
          <p:cNvPr id="10" name="Picture 9" descr="A screenshot of a computer&#10;&#10;Description automatically generated">
            <a:extLst>
              <a:ext uri="{FF2B5EF4-FFF2-40B4-BE49-F238E27FC236}">
                <a16:creationId xmlns:a16="http://schemas.microsoft.com/office/drawing/2014/main" id="{44588B3C-3039-3F8C-01CC-CB91304D99F3}"/>
              </a:ext>
            </a:extLst>
          </p:cNvPr>
          <p:cNvPicPr>
            <a:picLocks noChangeAspect="1"/>
          </p:cNvPicPr>
          <p:nvPr/>
        </p:nvPicPr>
        <p:blipFill rotWithShape="1">
          <a:blip r:embed="rId4"/>
          <a:srcRect l="21470" t="17738" r="9936" b="12437"/>
          <a:stretch/>
        </p:blipFill>
        <p:spPr>
          <a:xfrm>
            <a:off x="6182827" y="2165531"/>
            <a:ext cx="5549389" cy="4056419"/>
          </a:xfrm>
          <a:prstGeom prst="rect">
            <a:avLst/>
          </a:prstGeom>
        </p:spPr>
      </p:pic>
    </p:spTree>
    <p:extLst>
      <p:ext uri="{BB962C8B-B14F-4D97-AF65-F5344CB8AC3E}">
        <p14:creationId xmlns:p14="http://schemas.microsoft.com/office/powerpoint/2010/main" val="394593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lack 3D wave patterns">
            <a:extLst>
              <a:ext uri="{FF2B5EF4-FFF2-40B4-BE49-F238E27FC236}">
                <a16:creationId xmlns:a16="http://schemas.microsoft.com/office/drawing/2014/main" id="{59141E61-BBD7-47E8-1E2E-7148D66DE253}"/>
              </a:ext>
            </a:extLst>
          </p:cNvPr>
          <p:cNvPicPr>
            <a:picLocks noGrp="1" noChangeAspect="1"/>
          </p:cNvPicPr>
          <p:nvPr>
            <p:ph idx="1"/>
          </p:nvPr>
        </p:nvPicPr>
        <p:blipFill rotWithShape="1">
          <a:blip r:embed="rId2"/>
          <a:srcRect r="2256" b="-1"/>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pic>
        <p:nvPicPr>
          <p:cNvPr id="14" name="Picture 13" descr="A screenshot of a computer&#10;&#10;Description automatically generated">
            <a:extLst>
              <a:ext uri="{FF2B5EF4-FFF2-40B4-BE49-F238E27FC236}">
                <a16:creationId xmlns:a16="http://schemas.microsoft.com/office/drawing/2014/main" id="{18FFCAA9-1817-061D-A07F-C4C47B84E9B6}"/>
              </a:ext>
            </a:extLst>
          </p:cNvPr>
          <p:cNvPicPr>
            <a:picLocks noChangeAspect="1"/>
          </p:cNvPicPr>
          <p:nvPr/>
        </p:nvPicPr>
        <p:blipFill rotWithShape="1">
          <a:blip r:embed="rId3"/>
          <a:srcRect l="24061" t="27756" r="13127" b="10349"/>
          <a:stretch/>
        </p:blipFill>
        <p:spPr>
          <a:xfrm>
            <a:off x="6096000" y="2085474"/>
            <a:ext cx="5737938" cy="3801979"/>
          </a:xfrm>
          <a:prstGeom prst="rect">
            <a:avLst/>
          </a:prstGeom>
        </p:spPr>
      </p:pic>
      <p:pic>
        <p:nvPicPr>
          <p:cNvPr id="22" name="Picture 21" descr="A screenshot of a document&#10;&#10;Description automatically generated">
            <a:extLst>
              <a:ext uri="{FF2B5EF4-FFF2-40B4-BE49-F238E27FC236}">
                <a16:creationId xmlns:a16="http://schemas.microsoft.com/office/drawing/2014/main" id="{800AB552-06FF-33F5-D5F4-BF81909283DE}"/>
              </a:ext>
            </a:extLst>
          </p:cNvPr>
          <p:cNvPicPr>
            <a:picLocks noChangeAspect="1"/>
          </p:cNvPicPr>
          <p:nvPr/>
        </p:nvPicPr>
        <p:blipFill rotWithShape="1">
          <a:blip r:embed="rId4"/>
          <a:srcRect l="31373" t="8684" r="30856" b="36925"/>
          <a:stretch/>
        </p:blipFill>
        <p:spPr>
          <a:xfrm>
            <a:off x="481263" y="449475"/>
            <a:ext cx="5433146" cy="4618507"/>
          </a:xfrm>
          <a:prstGeom prst="rect">
            <a:avLst/>
          </a:prstGeom>
        </p:spPr>
      </p:pic>
    </p:spTree>
    <p:extLst>
      <p:ext uri="{BB962C8B-B14F-4D97-AF65-F5344CB8AC3E}">
        <p14:creationId xmlns:p14="http://schemas.microsoft.com/office/powerpoint/2010/main" val="289928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lack 3D wave patterns">
            <a:extLst>
              <a:ext uri="{FF2B5EF4-FFF2-40B4-BE49-F238E27FC236}">
                <a16:creationId xmlns:a16="http://schemas.microsoft.com/office/drawing/2014/main" id="{59141E61-BBD7-47E8-1E2E-7148D66DE253}"/>
              </a:ext>
            </a:extLst>
          </p:cNvPr>
          <p:cNvPicPr>
            <a:picLocks noGrp="1" noChangeAspect="1"/>
          </p:cNvPicPr>
          <p:nvPr>
            <p:ph idx="1"/>
          </p:nvPr>
        </p:nvPicPr>
        <p:blipFill rotWithShape="1">
          <a:blip r:embed="rId2"/>
          <a:srcRect r="2256" b="-1"/>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pic>
        <p:nvPicPr>
          <p:cNvPr id="20" name="Picture 19" descr="A screenshot of a computer&#10;&#10;Description automatically generated">
            <a:extLst>
              <a:ext uri="{FF2B5EF4-FFF2-40B4-BE49-F238E27FC236}">
                <a16:creationId xmlns:a16="http://schemas.microsoft.com/office/drawing/2014/main" id="{2B952B01-AC89-568B-89A2-69E2E48C58C2}"/>
              </a:ext>
            </a:extLst>
          </p:cNvPr>
          <p:cNvPicPr>
            <a:picLocks noChangeAspect="1"/>
          </p:cNvPicPr>
          <p:nvPr/>
        </p:nvPicPr>
        <p:blipFill rotWithShape="1">
          <a:blip r:embed="rId3"/>
          <a:srcRect l="53251" t="8684" r="7121" b="41218"/>
          <a:stretch/>
        </p:blipFill>
        <p:spPr>
          <a:xfrm>
            <a:off x="2785112" y="1057154"/>
            <a:ext cx="6003776" cy="4743692"/>
          </a:xfrm>
          <a:prstGeom prst="rect">
            <a:avLst/>
          </a:prstGeom>
        </p:spPr>
      </p:pic>
    </p:spTree>
    <p:extLst>
      <p:ext uri="{BB962C8B-B14F-4D97-AF65-F5344CB8AC3E}">
        <p14:creationId xmlns:p14="http://schemas.microsoft.com/office/powerpoint/2010/main" val="2544836366"/>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903</TotalTime>
  <Words>541</Words>
  <Application>Microsoft Macintosh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AkayaKanadaka</vt:lpstr>
      <vt:lpstr>Arial</vt:lpstr>
      <vt:lpstr>Modern Love</vt:lpstr>
      <vt:lpstr>The Hand</vt:lpstr>
      <vt:lpstr>SketchyVTI</vt:lpstr>
      <vt:lpstr>Design and Development of a Music Streaming Application Database</vt:lpstr>
      <vt:lpstr>Problem statement </vt:lpstr>
      <vt:lpstr>Solution Strategy</vt:lpstr>
      <vt:lpstr>Objective</vt:lpstr>
      <vt:lpstr>ER  diagram </vt:lpstr>
      <vt:lpstr>Database Tables</vt:lpstr>
      <vt:lpstr>Attributes and Entity</vt:lpstr>
      <vt:lpstr>PowerPoint Presentation</vt:lpstr>
      <vt:lpstr>PowerPoint Presentation</vt:lpstr>
      <vt:lpstr>Overview:- Business rules </vt:lpstr>
      <vt:lpstr>Views and packages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Development of a Music Streaming Application Database</dc:title>
  <dc:creator>Bhuvana Ravikumar</dc:creator>
  <cp:lastModifiedBy>Bhuvana Ravikumar</cp:lastModifiedBy>
  <cp:revision>6</cp:revision>
  <dcterms:created xsi:type="dcterms:W3CDTF">2023-12-01T03:46:07Z</dcterms:created>
  <dcterms:modified xsi:type="dcterms:W3CDTF">2023-12-01T20:15:16Z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4843116-4bf1-4cea-a27a-00bb6a3d0fe3_Enabled">
    <vt:lpwstr>true</vt:lpwstr>
  </property>
  <property fmtid="{D5CDD505-2E9C-101B-9397-08002B2CF9AE}" pid="3" name="MSIP_Label_c4843116-4bf1-4cea-a27a-00bb6a3d0fe3_SetDate">
    <vt:lpwstr>2023-12-01T05:08:21Z</vt:lpwstr>
  </property>
  <property fmtid="{D5CDD505-2E9C-101B-9397-08002B2CF9AE}" pid="4" name="MSIP_Label_c4843116-4bf1-4cea-a27a-00bb6a3d0fe3_Method">
    <vt:lpwstr>Privileged</vt:lpwstr>
  </property>
  <property fmtid="{D5CDD505-2E9C-101B-9397-08002B2CF9AE}" pid="5" name="MSIP_Label_c4843116-4bf1-4cea-a27a-00bb6a3d0fe3_Name">
    <vt:lpwstr>4Lock</vt:lpwstr>
  </property>
  <property fmtid="{D5CDD505-2E9C-101B-9397-08002B2CF9AE}" pid="6" name="MSIP_Label_c4843116-4bf1-4cea-a27a-00bb6a3d0fe3_SiteId">
    <vt:lpwstr>a8eec281-aaa3-4dae-ac9b-9a398b9215e7</vt:lpwstr>
  </property>
  <property fmtid="{D5CDD505-2E9C-101B-9397-08002B2CF9AE}" pid="7" name="MSIP_Label_c4843116-4bf1-4cea-a27a-00bb6a3d0fe3_ActionId">
    <vt:lpwstr>eac1fe14-42f2-4fa7-bad2-e42fb04eea30</vt:lpwstr>
  </property>
  <property fmtid="{D5CDD505-2E9C-101B-9397-08002B2CF9AE}" pid="8" name="MSIP_Label_c4843116-4bf1-4cea-a27a-00bb6a3d0fe3_ContentBits">
    <vt:lpwstr>0</vt:lpwstr>
  </property>
</Properties>
</file>