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624" y="152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5F08-B3CE-4C97-B482-86D5E1091E9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D6C8-7C0D-445B-8631-95F9E617E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9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5F08-B3CE-4C97-B482-86D5E1091E9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D6C8-7C0D-445B-8631-95F9E617E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6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5F08-B3CE-4C97-B482-86D5E1091E9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D6C8-7C0D-445B-8631-95F9E617E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5F08-B3CE-4C97-B482-86D5E1091E9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D6C8-7C0D-445B-8631-95F9E617E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7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5F08-B3CE-4C97-B482-86D5E1091E9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D6C8-7C0D-445B-8631-95F9E617E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7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5F08-B3CE-4C97-B482-86D5E1091E9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D6C8-7C0D-445B-8631-95F9E617E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35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5F08-B3CE-4C97-B482-86D5E1091E9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D6C8-7C0D-445B-8631-95F9E617E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5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5F08-B3CE-4C97-B482-86D5E1091E9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D6C8-7C0D-445B-8631-95F9E617E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5F08-B3CE-4C97-B482-86D5E1091E9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D6C8-7C0D-445B-8631-95F9E617E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2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5F08-B3CE-4C97-B482-86D5E1091E9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D6C8-7C0D-445B-8631-95F9E617E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7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5F08-B3CE-4C97-B482-86D5E1091E9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1D6C8-7C0D-445B-8631-95F9E617E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1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85F08-B3CE-4C97-B482-86D5E1091E91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1D6C8-7C0D-445B-8631-95F9E617E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0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6096461" y="488302"/>
            <a:ext cx="0" cy="144015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952500" y="1791761"/>
            <a:ext cx="108204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5770863" y="0"/>
                <a:ext cx="680112" cy="3516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𝑋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863" y="0"/>
                <a:ext cx="680112" cy="351607"/>
              </a:xfrm>
              <a:prstGeom prst="rect">
                <a:avLst/>
              </a:prstGeom>
              <a:blipFill>
                <a:blip r:embed="rId2"/>
                <a:stretch>
                  <a:fillRect r="-9009" b="-29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7348028" y="1183662"/>
            <a:ext cx="0" cy="583382"/>
          </a:xfrm>
          <a:prstGeom prst="straightConnector1">
            <a:avLst/>
          </a:prstGeom>
          <a:ln w="5715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7144756" y="1879607"/>
                <a:ext cx="4235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75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756" y="1879607"/>
                <a:ext cx="42351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6930839" y="249412"/>
            <a:ext cx="0" cy="154234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513650" y="1183662"/>
            <a:ext cx="0" cy="583382"/>
          </a:xfrm>
          <a:prstGeom prst="straightConnector1">
            <a:avLst/>
          </a:prstGeom>
          <a:ln w="571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6282603" y="1879607"/>
                <a:ext cx="4235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25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603" y="1879607"/>
                <a:ext cx="42351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6713879" y="1879607"/>
                <a:ext cx="42351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50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879" y="1879607"/>
                <a:ext cx="423514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7765217" y="249412"/>
            <a:ext cx="0" cy="154234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7503701" y="1879607"/>
                <a:ext cx="5229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100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701" y="1879607"/>
                <a:ext cx="5229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/>
          <p:nvPr/>
        </p:nvCxnSpPr>
        <p:spPr>
          <a:xfrm>
            <a:off x="9476251" y="249412"/>
            <a:ext cx="0" cy="154234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9214801" y="1879607"/>
                <a:ext cx="5229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200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801" y="1879607"/>
                <a:ext cx="52290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flipV="1">
            <a:off x="8182410" y="1183662"/>
            <a:ext cx="0" cy="583382"/>
          </a:xfrm>
          <a:prstGeom prst="straightConnector1">
            <a:avLst/>
          </a:prstGeom>
          <a:ln w="57150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/>
              <p:cNvSpPr/>
              <p:nvPr/>
            </p:nvSpPr>
            <p:spPr>
              <a:xfrm>
                <a:off x="7920960" y="1879607"/>
                <a:ext cx="52290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125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960" y="1879607"/>
                <a:ext cx="52290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V="1">
            <a:off x="4844894" y="1183662"/>
            <a:ext cx="0" cy="583382"/>
          </a:xfrm>
          <a:prstGeom prst="straightConnector1">
            <a:avLst/>
          </a:prstGeom>
          <a:ln w="5715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010516" y="1183662"/>
            <a:ext cx="0" cy="583382"/>
          </a:xfrm>
          <a:prstGeom prst="straightConnector1">
            <a:avLst/>
          </a:prstGeom>
          <a:ln w="57150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679272" y="1183662"/>
            <a:ext cx="0" cy="583382"/>
          </a:xfrm>
          <a:prstGeom prst="straightConnector1">
            <a:avLst/>
          </a:prstGeom>
          <a:ln w="571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096000" y="2848704"/>
            <a:ext cx="0" cy="144015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952500" y="4152163"/>
            <a:ext cx="108204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/>
              <p:cNvSpPr/>
              <p:nvPr/>
            </p:nvSpPr>
            <p:spPr>
              <a:xfrm>
                <a:off x="5478763" y="2284478"/>
                <a:ext cx="127714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𝑋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763" y="2284478"/>
                <a:ext cx="1277144" cy="400110"/>
              </a:xfrm>
              <a:prstGeom prst="rect">
                <a:avLst/>
              </a:prstGeom>
              <a:blipFill>
                <a:blip r:embed="rId9"/>
                <a:stretch>
                  <a:fillRect r="-478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>
            <a:off x="6930839" y="2609814"/>
            <a:ext cx="0" cy="154234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765151" y="2609814"/>
            <a:ext cx="0" cy="154234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9476251" y="2609814"/>
            <a:ext cx="0" cy="154234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262083" y="2609814"/>
            <a:ext cx="0" cy="154234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404716" y="2609814"/>
            <a:ext cx="0" cy="154234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262083" y="249412"/>
            <a:ext cx="0" cy="154234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427705" y="249412"/>
            <a:ext cx="0" cy="154234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/>
              <p:cNvSpPr/>
              <p:nvPr/>
            </p:nvSpPr>
            <p:spPr>
              <a:xfrm>
                <a:off x="4959534" y="1879607"/>
                <a:ext cx="55816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−50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534" y="1879607"/>
                <a:ext cx="558166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/>
              <p:cNvSpPr/>
              <p:nvPr/>
            </p:nvSpPr>
            <p:spPr>
              <a:xfrm>
                <a:off x="4108475" y="1879607"/>
                <a:ext cx="6575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−100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475" y="1879607"/>
                <a:ext cx="657552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/>
              <p:cNvSpPr/>
              <p:nvPr/>
            </p:nvSpPr>
            <p:spPr>
              <a:xfrm>
                <a:off x="5478763" y="4547099"/>
                <a:ext cx="127714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𝑋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763" y="4547099"/>
                <a:ext cx="1277144" cy="400110"/>
              </a:xfrm>
              <a:prstGeom prst="rect">
                <a:avLst/>
              </a:prstGeom>
              <a:blipFill>
                <a:blip r:embed="rId12"/>
                <a:stretch>
                  <a:fillRect r="-478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/>
          <p:cNvCxnSpPr/>
          <p:nvPr/>
        </p:nvCxnSpPr>
        <p:spPr>
          <a:xfrm flipV="1">
            <a:off x="6096000" y="5083904"/>
            <a:ext cx="0" cy="144015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952500" y="6387363"/>
            <a:ext cx="108204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930839" y="4845014"/>
            <a:ext cx="0" cy="154234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765151" y="4845014"/>
            <a:ext cx="0" cy="154234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9476251" y="4845014"/>
            <a:ext cx="0" cy="154234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62083" y="4845014"/>
            <a:ext cx="0" cy="154234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404716" y="4845014"/>
            <a:ext cx="0" cy="1542349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V="1">
            <a:off x="8999028" y="3568781"/>
            <a:ext cx="0" cy="583382"/>
          </a:xfrm>
          <a:prstGeom prst="straightConnector1">
            <a:avLst/>
          </a:prstGeom>
          <a:ln w="5715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1">
            <a:off x="8164650" y="3568781"/>
            <a:ext cx="0" cy="583382"/>
          </a:xfrm>
          <a:prstGeom prst="straightConnector1">
            <a:avLst/>
          </a:prstGeom>
          <a:ln w="571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9833410" y="3568781"/>
            <a:ext cx="0" cy="583382"/>
          </a:xfrm>
          <a:prstGeom prst="straightConnector1">
            <a:avLst/>
          </a:prstGeom>
          <a:ln w="57150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495894" y="3568781"/>
            <a:ext cx="0" cy="583382"/>
          </a:xfrm>
          <a:prstGeom prst="straightConnector1">
            <a:avLst/>
          </a:prstGeom>
          <a:ln w="5715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5661516" y="3568781"/>
            <a:ext cx="0" cy="583382"/>
          </a:xfrm>
          <a:prstGeom prst="straightConnector1">
            <a:avLst/>
          </a:prstGeom>
          <a:ln w="57150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7330272" y="3568781"/>
            <a:ext cx="0" cy="583382"/>
          </a:xfrm>
          <a:prstGeom prst="straightConnector1">
            <a:avLst/>
          </a:prstGeom>
          <a:ln w="571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5639878" y="5803981"/>
            <a:ext cx="0" cy="583382"/>
          </a:xfrm>
          <a:prstGeom prst="straightConnector1">
            <a:avLst/>
          </a:prstGeom>
          <a:ln w="5715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1">
            <a:off x="4805500" y="5803981"/>
            <a:ext cx="0" cy="583382"/>
          </a:xfrm>
          <a:prstGeom prst="straightConnector1">
            <a:avLst/>
          </a:prstGeom>
          <a:ln w="571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6474260" y="5803981"/>
            <a:ext cx="0" cy="583382"/>
          </a:xfrm>
          <a:prstGeom prst="straightConnector1">
            <a:avLst/>
          </a:prstGeom>
          <a:ln w="57150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3136744" y="5803981"/>
            <a:ext cx="0" cy="583382"/>
          </a:xfrm>
          <a:prstGeom prst="straightConnector1">
            <a:avLst/>
          </a:prstGeom>
          <a:ln w="5715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2302366" y="5803981"/>
            <a:ext cx="0" cy="583382"/>
          </a:xfrm>
          <a:prstGeom prst="straightConnector1">
            <a:avLst/>
          </a:prstGeom>
          <a:ln w="57150">
            <a:solidFill>
              <a:schemeClr val="accent6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V="1">
            <a:off x="3971122" y="5803981"/>
            <a:ext cx="0" cy="583382"/>
          </a:xfrm>
          <a:prstGeom prst="straightConnector1">
            <a:avLst/>
          </a:prstGeom>
          <a:ln w="5715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73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Waterloo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3</cp:revision>
  <dcterms:created xsi:type="dcterms:W3CDTF">2020-01-27T15:58:46Z</dcterms:created>
  <dcterms:modified xsi:type="dcterms:W3CDTF">2020-01-27T16:00:55Z</dcterms:modified>
</cp:coreProperties>
</file>