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25" d="100"/>
          <a:sy n="125" d="100"/>
        </p:scale>
        <p:origin x="151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F6BD-EE25-EF51-8B02-5D1E12E58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1E1CD-9244-1A69-5A13-6E7AAD2D4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855AC-01CB-B08A-B1F9-1356CA81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8B3F-D361-448C-B0A7-E15A5E31D17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F063B-0B6E-BC9C-B826-91B03CA4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D249E-A21D-52FF-32D4-657EC02E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63B16-3758-4044-A80A-D68E88741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D12E-9370-3B5D-D08E-7FE150937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CD3EF-39EC-AF4C-1BFA-2616EA71E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6ED29-1C3F-1E5E-7698-E4E6A018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8B3F-D361-448C-B0A7-E15A5E31D17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68C05-96AE-2D47-712D-45E3577D8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ECA62-4429-EEA5-9656-36B3B747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63B16-3758-4044-A80A-D68E88741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43D6B-C6CC-D509-9828-0564337A0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DA4FF-92BD-F3E8-CAB3-052B69964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32A62-0496-8404-2A2D-450D9F9A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8B3F-D361-448C-B0A7-E15A5E31D17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95D3D-79E8-9CEB-A173-9D870AF7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65277-F826-7BDC-3D1C-0172C8E9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63B16-3758-4044-A80A-D68E88741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0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B5863-153D-138B-531A-A0F25AC2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355D3-1E9D-1189-3A32-59734ED2E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7FB03-D9B6-FE29-2D86-FE298312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8B3F-D361-448C-B0A7-E15A5E31D17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AC55C-909A-27D5-074B-A2B2DED2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61309-9962-9662-40C2-DD9CBC267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63B16-3758-4044-A80A-D68E88741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C5ECF-B1CD-7509-299B-97BD79070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FE9D4-DC4E-9F06-F33E-2DC12EAFE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F8E0E-765A-D15A-A14C-92DF49ED7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8B3F-D361-448C-B0A7-E15A5E31D17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9E516-3F97-27A5-B83E-25C70834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5B956-1C7F-A716-BA9A-83D1D13C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63B16-3758-4044-A80A-D68E88741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3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FBFD-4D81-9EA2-B9F0-F2B5E99B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8080E-B2DA-A577-E515-D8084CF13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7EE1E-6795-5525-FA59-A9EEB0B2F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F72E9-16AD-75E2-C23D-A04F387A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8B3F-D361-448C-B0A7-E15A5E31D17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490CE-3C39-4C93-E777-62280104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67F6F-FC00-2C67-796D-CF0DFEA7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63B16-3758-4044-A80A-D68E88741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2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E53B6-B30D-765B-6E2C-5978BEACC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43FFE-075D-5263-5329-D46FDE804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562C3-30CB-B886-9191-27AFB6EA3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C6BCC6-36B7-763E-5C99-6D3D98100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91160-632A-F3A6-3B35-322646658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4F9CC5-2EC1-FE9B-E4B9-747CB276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8B3F-D361-448C-B0A7-E15A5E31D17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7BB80-83A9-C83E-53CD-0A22AC8CA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4154B-B79C-3604-E9A1-2F54E408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63B16-3758-4044-A80A-D68E88741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5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F3513-730C-4013-E760-36CED508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20B10E-3DD6-98F0-C870-399D4EC69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8B3F-D361-448C-B0A7-E15A5E31D17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03290-09AA-DD59-601B-CE4198052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B76D8-206A-612B-C07A-6F90495C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63B16-3758-4044-A80A-D68E88741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1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25019-FB98-9BD1-C391-389DF15A3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8B3F-D361-448C-B0A7-E15A5E31D17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39414D-1CC6-DD43-8142-13A95E60B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050C5-43F2-9CE7-403A-624CF3A4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63B16-3758-4044-A80A-D68E88741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9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9E04-0DDE-83D8-98EB-D1B13009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5D0A-0694-B5A1-DF2E-C8CE391E9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DA0A3-EA2C-F444-3755-91C33EDC8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6161B-924E-F8B5-0D17-A90ED467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8B3F-D361-448C-B0A7-E15A5E31D17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5789F-4A70-E034-7FE5-8703772A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C9B3A-83FC-4A8F-FD87-C4A63DD1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63B16-3758-4044-A80A-D68E88741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2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6303-8E06-9809-380E-F9612C5D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6901D-A50F-71AA-47CB-A79A3A032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8F568-C2BC-398F-565B-37D2E3BCB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FF64A-39F1-4F06-9035-ECA15457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8B3F-D361-448C-B0A7-E15A5E31D17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5FCD4-A5B7-6B19-6464-B79EF0F7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41C11-EA44-30F7-0CA0-EC16DB53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63B16-3758-4044-A80A-D68E88741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1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6AD98F-03A7-6B0A-1B06-53F924DA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4D492-196E-DAC8-BFBD-4E9974E4E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F3167-E260-5486-72FA-A0749C2CB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A8B3F-D361-448C-B0A7-E15A5E31D17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EB20B-56B3-8E93-3BC6-7265BFEDD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2786B-43BA-E008-31BE-0D6357164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63B16-3758-4044-A80A-D68E88741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0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8A16A4-5A9A-6E4D-A1AE-15D249D91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2249200"/>
            <a:ext cx="7320280" cy="3358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7B7769-7D3E-29E3-4237-8B8778A14AB3}"/>
              </a:ext>
            </a:extLst>
          </p:cNvPr>
          <p:cNvSpPr txBox="1"/>
          <p:nvPr/>
        </p:nvSpPr>
        <p:spPr>
          <a:xfrm>
            <a:off x="415544" y="1205504"/>
            <a:ext cx="11319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cs typeface="Arial" pitchFamily="34" charset="0"/>
              </a:rPr>
              <a:t>What happened if ‘a’ goes infinite and ‘b’ goes to zero?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04DF1-431B-66A1-FF63-D129FA076895}"/>
              </a:ext>
            </a:extLst>
          </p:cNvPr>
          <p:cNvSpPr txBox="1"/>
          <p:nvPr/>
        </p:nvSpPr>
        <p:spPr>
          <a:xfrm>
            <a:off x="373392" y="343730"/>
            <a:ext cx="10863568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>
                <a:cs typeface="Arial" pitchFamily="34" charset="0"/>
              </a:rPr>
              <a:t>Please select all true statement(s). </a:t>
            </a:r>
          </a:p>
          <a:p>
            <a:endParaRPr lang="en-US" sz="2800" b="1" dirty="0"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63468D-B3B9-F79F-6267-B74168A18075}"/>
              </a:ext>
            </a:extLst>
          </p:cNvPr>
          <p:cNvSpPr txBox="1"/>
          <p:nvPr/>
        </p:nvSpPr>
        <p:spPr>
          <a:xfrm>
            <a:off x="7359904" y="2789689"/>
            <a:ext cx="4557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2000" dirty="0">
                <a:cs typeface="Arial" pitchFamily="34" charset="0"/>
              </a:rPr>
              <a:t>x(t) becomes a Dirac delta function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dirty="0">
                <a:cs typeface="Arial" pitchFamily="34" charset="0"/>
              </a:rPr>
              <a:t>X(f) becomes a Dirac delta function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dirty="0">
                <a:cs typeface="Arial" pitchFamily="34" charset="0"/>
              </a:rPr>
              <a:t>X(f) becomes a flat horizontal line. 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dirty="0">
                <a:cs typeface="Arial" pitchFamily="34" charset="0"/>
              </a:rPr>
              <a:t>X(f) becomes a zero frequency. </a:t>
            </a:r>
          </a:p>
        </p:txBody>
      </p:sp>
    </p:spTree>
    <p:extLst>
      <p:ext uri="{BB962C8B-B14F-4D97-AF65-F5344CB8AC3E}">
        <p14:creationId xmlns:p14="http://schemas.microsoft.com/office/powerpoint/2010/main" val="366070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466E9116-CD2A-00EF-6AD6-CEEC0CDE47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92" y="1282392"/>
            <a:ext cx="7152614" cy="50581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4BCFDA-C520-67B4-0374-215F933E6811}"/>
                  </a:ext>
                </a:extLst>
              </p:cNvPr>
              <p:cNvSpPr txBox="1"/>
              <p:nvPr/>
            </p:nvSpPr>
            <p:spPr>
              <a:xfrm>
                <a:off x="373392" y="343730"/>
                <a:ext cx="108635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1" dirty="0">
                    <a:cs typeface="Arial" pitchFamily="34" charset="0"/>
                  </a:rPr>
                  <a:t>What does a convolution of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𝒙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𝒕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sz="2800" b="1" dirty="0"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latin typeface="Cambria Math" panose="02040503050406030204" pitchFamily="18" charset="0"/>
                        <a:cs typeface="Arial" pitchFamily="34" charset="0"/>
                      </a:rPr>
                      <m:t>𝒙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cs typeface="Arial" pitchFamily="34" charset="0"/>
                      </a:rPr>
                      <m:t>𝒕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sz="2800" b="1" dirty="0">
                    <a:cs typeface="Arial" pitchFamily="34" charset="0"/>
                  </a:rPr>
                  <a:t> look like?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4BCFDA-C520-67B4-0374-215F933E6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92" y="343730"/>
                <a:ext cx="10863568" cy="430887"/>
              </a:xfrm>
              <a:prstGeom prst="rect">
                <a:avLst/>
              </a:prstGeom>
              <a:blipFill>
                <a:blip r:embed="rId3"/>
                <a:stretch>
                  <a:fillRect l="-1964" t="-23944" b="-50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94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5E111F-776F-445A-2028-532FEC017F4F}"/>
              </a:ext>
            </a:extLst>
          </p:cNvPr>
          <p:cNvSpPr txBox="1"/>
          <p:nvPr/>
        </p:nvSpPr>
        <p:spPr>
          <a:xfrm>
            <a:off x="373392" y="343730"/>
            <a:ext cx="10863568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>
                <a:cs typeface="Arial" pitchFamily="34" charset="0"/>
              </a:rPr>
              <a:t>What does a convolution of x(t) and y(t) look like?</a:t>
            </a:r>
          </a:p>
          <a:p>
            <a:endParaRPr lang="en-US" sz="2800" b="1" dirty="0">
              <a:cs typeface="Arial" pitchFamily="34" charset="0"/>
            </a:endParaRP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00A7D721-7156-574A-6EAA-0304A4009A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000"/>
          <a:stretch/>
        </p:blipFill>
        <p:spPr>
          <a:xfrm>
            <a:off x="373392" y="1057633"/>
            <a:ext cx="8742617" cy="2782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C71667-CB74-2DA1-1236-42370A7B2685}"/>
              </a:ext>
            </a:extLst>
          </p:cNvPr>
          <p:cNvSpPr txBox="1"/>
          <p:nvPr/>
        </p:nvSpPr>
        <p:spPr>
          <a:xfrm>
            <a:off x="373392" y="4094846"/>
            <a:ext cx="10513048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2400" dirty="0">
                <a:cs typeface="Arial" pitchFamily="34" charset="0"/>
              </a:rPr>
              <a:t>A certain signal shape in x(t) is amplified.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2400" dirty="0">
                <a:cs typeface="Arial" pitchFamily="34" charset="0"/>
              </a:rPr>
              <a:t>y(t) makes x(t) smother (a high frequency components in x(t) is filtered).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2400" dirty="0">
                <a:cs typeface="Arial" pitchFamily="34" charset="0"/>
              </a:rPr>
              <a:t>x(t) signal is truncated.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2400" dirty="0">
                <a:cs typeface="Arial" pitchFamily="34" charset="0"/>
              </a:rPr>
              <a:t>x(t) signal is shifted to the right. </a:t>
            </a:r>
          </a:p>
        </p:txBody>
      </p:sp>
    </p:spTree>
    <p:extLst>
      <p:ext uri="{BB962C8B-B14F-4D97-AF65-F5344CB8AC3E}">
        <p14:creationId xmlns:p14="http://schemas.microsoft.com/office/powerpoint/2010/main" val="3505231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1</cp:revision>
  <dcterms:created xsi:type="dcterms:W3CDTF">2024-01-22T13:04:43Z</dcterms:created>
  <dcterms:modified xsi:type="dcterms:W3CDTF">2024-01-22T13:10:03Z</dcterms:modified>
</cp:coreProperties>
</file>