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9" r:id="rId4"/>
    <p:sldId id="262" r:id="rId5"/>
    <p:sldId id="261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512" y="9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3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9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5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0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9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3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3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7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B44A9-356B-45DF-A445-37E8238888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3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44A9-356B-45DF-A445-37E823888826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FA582-95C9-4DDF-9AD1-94243E50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5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onfire surrounded by group of people near brown hill during day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" y="120937"/>
            <a:ext cx="4625975" cy="308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onfire surrounded by group of people near brown hill during dayti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6" t="19625" r="11532" b="19623"/>
          <a:stretch/>
        </p:blipFill>
        <p:spPr bwMode="auto">
          <a:xfrm>
            <a:off x="6839585" y="266570"/>
            <a:ext cx="4620895" cy="293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onfire surrounded by group of people near brown hill during dayti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6" t="19625" r="35766" b="42738"/>
          <a:stretch/>
        </p:blipFill>
        <p:spPr bwMode="auto">
          <a:xfrm>
            <a:off x="321945" y="3593969"/>
            <a:ext cx="4625975" cy="29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onfire surrounded by group of people near brown hill during dayti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1" t="24856" r="50895" b="62931"/>
          <a:stretch/>
        </p:blipFill>
        <p:spPr bwMode="auto">
          <a:xfrm>
            <a:off x="6839584" y="3593969"/>
            <a:ext cx="4620893" cy="293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72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880" y="701040"/>
            <a:ext cx="10337800" cy="5252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91920" y="1188720"/>
            <a:ext cx="2138680" cy="21386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56280" y="4754880"/>
            <a:ext cx="274320" cy="27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51240" y="2316480"/>
            <a:ext cx="843280" cy="772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82360" y="3713480"/>
            <a:ext cx="1381760" cy="1254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028680" y="2876550"/>
            <a:ext cx="5405120" cy="1035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99" y="442762"/>
            <a:ext cx="17336930" cy="57968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1937" y="1790299"/>
            <a:ext cx="885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1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8198" y="4052236"/>
            <a:ext cx="885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2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56370" y="2367815"/>
            <a:ext cx="88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3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8825" y="4812632"/>
            <a:ext cx="885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4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68" y="530101"/>
            <a:ext cx="17338527" cy="57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37677" y="1229534"/>
            <a:ext cx="17338527" cy="5797798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096000 w 12192000"/>
              <a:gd name="connsiteY0" fmla="*/ 2853080 h 6858000"/>
              <a:gd name="connsiteX1" fmla="*/ 5520080 w 12192000"/>
              <a:gd name="connsiteY1" fmla="*/ 3429000 h 6858000"/>
              <a:gd name="connsiteX2" fmla="*/ 6096000 w 12192000"/>
              <a:gd name="connsiteY2" fmla="*/ 4004920 h 6858000"/>
              <a:gd name="connsiteX3" fmla="*/ 6671920 w 12192000"/>
              <a:gd name="connsiteY3" fmla="*/ 3429000 h 6858000"/>
              <a:gd name="connsiteX4" fmla="*/ 6096000 w 12192000"/>
              <a:gd name="connsiteY4" fmla="*/ 285308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2853080"/>
                </a:moveTo>
                <a:cubicBezTo>
                  <a:pt x="5777928" y="2853080"/>
                  <a:pt x="5520080" y="3110928"/>
                  <a:pt x="5520080" y="3429000"/>
                </a:cubicBezTo>
                <a:cubicBezTo>
                  <a:pt x="5520080" y="3747072"/>
                  <a:pt x="5777928" y="4004920"/>
                  <a:pt x="6096000" y="4004920"/>
                </a:cubicBezTo>
                <a:cubicBezTo>
                  <a:pt x="6414072" y="4004920"/>
                  <a:pt x="6671920" y="3747072"/>
                  <a:pt x="6671920" y="3429000"/>
                </a:cubicBezTo>
                <a:cubicBezTo>
                  <a:pt x="6671920" y="3110928"/>
                  <a:pt x="6414072" y="2853080"/>
                  <a:pt x="6096000" y="28530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9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38" y="308720"/>
            <a:ext cx="8098166" cy="27079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5789" y="1520792"/>
            <a:ext cx="12734224" cy="231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755" y="1786812"/>
            <a:ext cx="18509060" cy="27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99" y="2614584"/>
            <a:ext cx="18509060" cy="2706859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096000 w 12192000"/>
              <a:gd name="connsiteY0" fmla="*/ 2853080 h 6858000"/>
              <a:gd name="connsiteX1" fmla="*/ 5520080 w 12192000"/>
              <a:gd name="connsiteY1" fmla="*/ 3429000 h 6858000"/>
              <a:gd name="connsiteX2" fmla="*/ 6096000 w 12192000"/>
              <a:gd name="connsiteY2" fmla="*/ 4004920 h 6858000"/>
              <a:gd name="connsiteX3" fmla="*/ 6671920 w 12192000"/>
              <a:gd name="connsiteY3" fmla="*/ 3429000 h 6858000"/>
              <a:gd name="connsiteX4" fmla="*/ 6096000 w 12192000"/>
              <a:gd name="connsiteY4" fmla="*/ 285308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2853080"/>
                </a:moveTo>
                <a:cubicBezTo>
                  <a:pt x="5777928" y="2853080"/>
                  <a:pt x="5520080" y="3110928"/>
                  <a:pt x="5520080" y="3429000"/>
                </a:cubicBezTo>
                <a:cubicBezTo>
                  <a:pt x="5520080" y="3747072"/>
                  <a:pt x="5777928" y="4004920"/>
                  <a:pt x="6096000" y="4004920"/>
                </a:cubicBezTo>
                <a:cubicBezTo>
                  <a:pt x="6414072" y="4004920"/>
                  <a:pt x="6671920" y="3747072"/>
                  <a:pt x="6671920" y="3429000"/>
                </a:cubicBezTo>
                <a:cubicBezTo>
                  <a:pt x="6671920" y="3110928"/>
                  <a:pt x="6414072" y="2853080"/>
                  <a:pt x="6096000" y="28530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9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5</cp:revision>
  <dcterms:created xsi:type="dcterms:W3CDTF">2020-03-02T14:59:18Z</dcterms:created>
  <dcterms:modified xsi:type="dcterms:W3CDTF">2020-03-04T15:02:18Z</dcterms:modified>
</cp:coreProperties>
</file>