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0"/>
  </p:notesMasterIdLst>
  <p:sldIdLst>
    <p:sldId id="339" r:id="rId3"/>
    <p:sldId id="341" r:id="rId4"/>
    <p:sldId id="342" r:id="rId5"/>
    <p:sldId id="343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3B3B3B"/>
    <a:srgbClr val="4F81BD"/>
    <a:srgbClr val="6FC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0682" autoAdjust="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35" y="0"/>
            <a:ext cx="10776121" cy="68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8143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199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26368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2930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07524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4S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6532"/>
              </p:ext>
            </p:extLst>
          </p:nvPr>
        </p:nvGraphicFramePr>
        <p:xfrm>
          <a:off x="400315" y="791592"/>
          <a:ext cx="11247990" cy="48708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230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865230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19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1134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20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3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4S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73200" y="853440"/>
            <a:ext cx="6517640" cy="465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7933</TotalTime>
  <Words>313</Words>
  <Application>Microsoft Office PowerPoint</Application>
  <PresentationFormat>Widescreen</PresentationFormat>
  <Paragraphs>313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Arial</vt:lpstr>
      <vt:lpstr>Calibri</vt:lpstr>
      <vt:lpstr>Georgia</vt:lpstr>
      <vt:lpstr>Impact</vt:lpstr>
      <vt:lpstr>Times New Roman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Connelly;Juan Park</dc:creator>
  <cp:lastModifiedBy>Chul Min Yeum</cp:lastModifiedBy>
  <cp:revision>242</cp:revision>
  <dcterms:created xsi:type="dcterms:W3CDTF">2018-10-10T19:11:49Z</dcterms:created>
  <dcterms:modified xsi:type="dcterms:W3CDTF">2020-01-13T14:22:16Z</dcterms:modified>
</cp:coreProperties>
</file>