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512" y="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D0C7-8F5E-48F2-AA17-D6A8DA00223D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2184-BB4F-4AFD-98C0-EEAADC64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3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D0C7-8F5E-48F2-AA17-D6A8DA00223D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2184-BB4F-4AFD-98C0-EEAADC64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5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D0C7-8F5E-48F2-AA17-D6A8DA00223D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2184-BB4F-4AFD-98C0-EEAADC64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5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D0C7-8F5E-48F2-AA17-D6A8DA00223D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2184-BB4F-4AFD-98C0-EEAADC64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D0C7-8F5E-48F2-AA17-D6A8DA00223D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2184-BB4F-4AFD-98C0-EEAADC64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2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D0C7-8F5E-48F2-AA17-D6A8DA00223D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2184-BB4F-4AFD-98C0-EEAADC64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D0C7-8F5E-48F2-AA17-D6A8DA00223D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2184-BB4F-4AFD-98C0-EEAADC64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7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D0C7-8F5E-48F2-AA17-D6A8DA00223D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2184-BB4F-4AFD-98C0-EEAADC64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D0C7-8F5E-48F2-AA17-D6A8DA00223D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2184-BB4F-4AFD-98C0-EEAADC64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3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D0C7-8F5E-48F2-AA17-D6A8DA00223D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2184-BB4F-4AFD-98C0-EEAADC64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5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D0C7-8F5E-48F2-AA17-D6A8DA00223D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2184-BB4F-4AFD-98C0-EEAADC64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D0C7-8F5E-48F2-AA17-D6A8DA00223D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2184-BB4F-4AFD-98C0-EEAADC64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rigonometric_identitie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728662"/>
            <a:ext cx="11106150" cy="540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3450" y="5873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9550" y="38989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3450" y="49593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5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07"/>
            <a:ext cx="5897880" cy="6869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43" b="39722"/>
          <a:stretch/>
        </p:blipFill>
        <p:spPr>
          <a:xfrm>
            <a:off x="5897880" y="2407920"/>
            <a:ext cx="6134404" cy="1630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04287" y="5270992"/>
            <a:ext cx="163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 4. (c)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645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91027" y="5895832"/>
            <a:ext cx="163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 4. (d)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32" b="39722"/>
          <a:stretch/>
        </p:blipFill>
        <p:spPr>
          <a:xfrm>
            <a:off x="68031" y="523875"/>
            <a:ext cx="7596273" cy="196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11"/>
          <a:stretch/>
        </p:blipFill>
        <p:spPr>
          <a:xfrm>
            <a:off x="68031" y="2712338"/>
            <a:ext cx="6180369" cy="405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4" b="6568"/>
          <a:stretch/>
        </p:blipFill>
        <p:spPr>
          <a:xfrm>
            <a:off x="0" y="0"/>
            <a:ext cx="6181725" cy="681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33"/>
          <a:stretch/>
        </p:blipFill>
        <p:spPr>
          <a:xfrm>
            <a:off x="6370680" y="0"/>
            <a:ext cx="5375189" cy="4057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5620" t="52029" r="43570" b="38695"/>
          <a:stretch/>
        </p:blipFill>
        <p:spPr>
          <a:xfrm>
            <a:off x="6609461" y="4495799"/>
            <a:ext cx="4937532" cy="12477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91027" y="6086332"/>
            <a:ext cx="163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Problem 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3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" y="0"/>
            <a:ext cx="10549890" cy="66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5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838200"/>
            <a:ext cx="11087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1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6096461" y="488302"/>
            <a:ext cx="0" cy="144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52500" y="1791761"/>
            <a:ext cx="10820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70863" y="0"/>
                <a:ext cx="680112" cy="351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863" y="0"/>
                <a:ext cx="680112" cy="351607"/>
              </a:xfrm>
              <a:prstGeom prst="rect">
                <a:avLst/>
              </a:prstGeom>
              <a:blipFill>
                <a:blip r:embed="rId2"/>
                <a:stretch>
                  <a:fillRect r="-9009" b="-2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7348028" y="1183662"/>
            <a:ext cx="0" cy="583382"/>
          </a:xfrm>
          <a:prstGeom prst="straightConnector1">
            <a:avLst/>
          </a:prstGeom>
          <a:ln w="571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44756" y="1879607"/>
                <a:ext cx="4235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75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56" y="1879607"/>
                <a:ext cx="42351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6930839" y="24941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513650" y="1183662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82603" y="1879607"/>
                <a:ext cx="4235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603" y="1879607"/>
                <a:ext cx="42351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713879" y="1879607"/>
                <a:ext cx="4235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79" y="1879607"/>
                <a:ext cx="42351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7765217" y="24941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503701" y="1879607"/>
                <a:ext cx="5229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100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701" y="1879607"/>
                <a:ext cx="5229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9476251" y="24941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214801" y="1879607"/>
                <a:ext cx="5229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200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801" y="1879607"/>
                <a:ext cx="52290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8182410" y="1183662"/>
            <a:ext cx="0" cy="583382"/>
          </a:xfrm>
          <a:prstGeom prst="straightConnector1">
            <a:avLst/>
          </a:prstGeom>
          <a:ln w="571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920960" y="1879607"/>
                <a:ext cx="5229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125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960" y="1879607"/>
                <a:ext cx="52290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4844894" y="1183662"/>
            <a:ext cx="0" cy="583382"/>
          </a:xfrm>
          <a:prstGeom prst="straightConnector1">
            <a:avLst/>
          </a:prstGeom>
          <a:ln w="571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10516" y="1183662"/>
            <a:ext cx="0" cy="583382"/>
          </a:xfrm>
          <a:prstGeom prst="straightConnector1">
            <a:avLst/>
          </a:prstGeom>
          <a:ln w="571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79272" y="1183662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096000" y="2848704"/>
            <a:ext cx="0" cy="144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52500" y="4152163"/>
            <a:ext cx="10820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478763" y="2284478"/>
                <a:ext cx="12771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63" y="2284478"/>
                <a:ext cx="1277144" cy="400110"/>
              </a:xfrm>
              <a:prstGeom prst="rect">
                <a:avLst/>
              </a:prstGeom>
              <a:blipFill>
                <a:blip r:embed="rId9"/>
                <a:stretch>
                  <a:fillRect r="-47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6930839" y="26098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5151" y="26098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476251" y="26098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62083" y="26098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04716" y="26098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262083" y="24941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427705" y="24941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959534" y="1879607"/>
                <a:ext cx="5581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534" y="1879607"/>
                <a:ext cx="55816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108475" y="1879607"/>
                <a:ext cx="6575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−100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475" y="1879607"/>
                <a:ext cx="65755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5478763" y="4547099"/>
                <a:ext cx="12771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63" y="4547099"/>
                <a:ext cx="1277144" cy="400110"/>
              </a:xfrm>
              <a:prstGeom prst="rect">
                <a:avLst/>
              </a:prstGeom>
              <a:blipFill>
                <a:blip r:embed="rId12"/>
                <a:stretch>
                  <a:fillRect r="-47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6096000" y="5083904"/>
            <a:ext cx="0" cy="144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52500" y="6387363"/>
            <a:ext cx="10820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30839" y="48450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65151" y="48450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476251" y="48450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62083" y="48450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04716" y="48450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999028" y="3568781"/>
            <a:ext cx="0" cy="583382"/>
          </a:xfrm>
          <a:prstGeom prst="straightConnector1">
            <a:avLst/>
          </a:prstGeom>
          <a:ln w="571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164650" y="3568781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9833410" y="3568781"/>
            <a:ext cx="0" cy="583382"/>
          </a:xfrm>
          <a:prstGeom prst="straightConnector1">
            <a:avLst/>
          </a:prstGeom>
          <a:ln w="571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495894" y="3568781"/>
            <a:ext cx="0" cy="583382"/>
          </a:xfrm>
          <a:prstGeom prst="straightConnector1">
            <a:avLst/>
          </a:prstGeom>
          <a:ln w="571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661516" y="3568781"/>
            <a:ext cx="0" cy="583382"/>
          </a:xfrm>
          <a:prstGeom prst="straightConnector1">
            <a:avLst/>
          </a:prstGeom>
          <a:ln w="571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330272" y="3568781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5639878" y="5803981"/>
            <a:ext cx="0" cy="583382"/>
          </a:xfrm>
          <a:prstGeom prst="straightConnector1">
            <a:avLst/>
          </a:prstGeom>
          <a:ln w="571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805500" y="5803981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474260" y="5803981"/>
            <a:ext cx="0" cy="583382"/>
          </a:xfrm>
          <a:prstGeom prst="straightConnector1">
            <a:avLst/>
          </a:prstGeom>
          <a:ln w="571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136744" y="5803981"/>
            <a:ext cx="0" cy="583382"/>
          </a:xfrm>
          <a:prstGeom prst="straightConnector1">
            <a:avLst/>
          </a:prstGeom>
          <a:ln w="571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302366" y="5803981"/>
            <a:ext cx="0" cy="583382"/>
          </a:xfrm>
          <a:prstGeom prst="straightConnector1">
            <a:avLst/>
          </a:prstGeom>
          <a:ln w="571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971122" y="5803981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6487" y="249412"/>
            <a:ext cx="163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 2. (c)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577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6096461" y="3028302"/>
            <a:ext cx="0" cy="144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52500" y="4331761"/>
            <a:ext cx="10820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70863" y="2468595"/>
                <a:ext cx="680112" cy="351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863" y="2468595"/>
                <a:ext cx="680112" cy="351607"/>
              </a:xfrm>
              <a:prstGeom prst="rect">
                <a:avLst/>
              </a:prstGeom>
              <a:blipFill>
                <a:blip r:embed="rId2"/>
                <a:stretch>
                  <a:fillRect r="-9009" b="-2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7348028" y="3723662"/>
            <a:ext cx="0" cy="583382"/>
          </a:xfrm>
          <a:prstGeom prst="straightConnector1">
            <a:avLst/>
          </a:prstGeom>
          <a:ln w="571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44756" y="4419607"/>
                <a:ext cx="4235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75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56" y="4419607"/>
                <a:ext cx="42351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351017" y="278941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513650" y="3723662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82603" y="4419607"/>
                <a:ext cx="4235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603" y="4419607"/>
                <a:ext cx="42351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713879" y="4419607"/>
                <a:ext cx="4235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79" y="4419607"/>
                <a:ext cx="42351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8914567" y="278941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503701" y="4419607"/>
                <a:ext cx="5229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100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701" y="4419607"/>
                <a:ext cx="5229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653117" y="4419607"/>
                <a:ext cx="5229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150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117" y="4419607"/>
                <a:ext cx="52290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8182410" y="3723662"/>
            <a:ext cx="0" cy="583382"/>
          </a:xfrm>
          <a:prstGeom prst="straightConnector1">
            <a:avLst/>
          </a:prstGeom>
          <a:ln w="571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920960" y="4419607"/>
                <a:ext cx="5229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125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960" y="4419607"/>
                <a:ext cx="52290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4844894" y="3723662"/>
            <a:ext cx="0" cy="583382"/>
          </a:xfrm>
          <a:prstGeom prst="straightConnector1">
            <a:avLst/>
          </a:prstGeom>
          <a:ln w="571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10516" y="3723662"/>
            <a:ext cx="0" cy="583382"/>
          </a:xfrm>
          <a:prstGeom prst="straightConnector1">
            <a:avLst/>
          </a:prstGeom>
          <a:ln w="571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79272" y="3723662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844894" y="278941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84705" y="278941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504508" y="4419607"/>
                <a:ext cx="6575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−100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508" y="4419607"/>
                <a:ext cx="65755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236487" y="1455912"/>
            <a:ext cx="163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 2. (d)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949580" y="4419607"/>
                <a:ext cx="6575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−150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580" y="4419607"/>
                <a:ext cx="65755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32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312" y="5665962"/>
            <a:ext cx="293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Signal frequency: 2Hz</a:t>
            </a:r>
          </a:p>
          <a:p>
            <a:r>
              <a:rPr lang="en-US" b="1" dirty="0" smtClean="0"/>
              <a:t>Sampling frequency: 4.2 Hz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658" y="71100"/>
            <a:ext cx="13135633" cy="5204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5237" y="6038934"/>
            <a:ext cx="293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prob_2_d.m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499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809625"/>
            <a:ext cx="116014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2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2"/>
          <a:stretch/>
        </p:blipFill>
        <p:spPr>
          <a:xfrm>
            <a:off x="250911" y="177800"/>
            <a:ext cx="7596273" cy="584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6412984"/>
            <a:ext cx="603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https://en.wikipedia.org/wiki/List_of_trigonometric_identities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0" y="95249"/>
            <a:ext cx="3787006" cy="3114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4287" y="5270992"/>
            <a:ext cx="163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 4. (b)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191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13" b="32111"/>
          <a:stretch/>
        </p:blipFill>
        <p:spPr>
          <a:xfrm>
            <a:off x="233664" y="342900"/>
            <a:ext cx="8125476" cy="52022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04287" y="5270992"/>
            <a:ext cx="163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 4. (b)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201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0"/>
            <a:ext cx="11591925" cy="6572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81500" y="3345180"/>
            <a:ext cx="4290060" cy="777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8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92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11</cp:revision>
  <dcterms:created xsi:type="dcterms:W3CDTF">2020-02-02T02:03:50Z</dcterms:created>
  <dcterms:modified xsi:type="dcterms:W3CDTF">2020-02-03T01:14:28Z</dcterms:modified>
</cp:coreProperties>
</file>